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4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0" r:id="rId6"/>
    <p:sldId id="262" r:id="rId7"/>
    <p:sldId id="263" r:id="rId8"/>
    <p:sldId id="266" r:id="rId9"/>
    <p:sldId id="264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962" autoAdjust="0"/>
  </p:normalViewPr>
  <p:slideViewPr>
    <p:cSldViewPr snapToGrid="0">
      <p:cViewPr varScale="1">
        <p:scale>
          <a:sx n="92" d="100"/>
          <a:sy n="92" d="100"/>
        </p:scale>
        <p:origin x="312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E7B189-A327-4A65-A9BB-8788A07E2E8F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938F7BB-F98D-4A95-BE78-B15AE960A1F2}">
      <dgm:prSet/>
      <dgm:spPr/>
      <dgm:t>
        <a:bodyPr/>
        <a:lstStyle/>
        <a:p>
          <a:r>
            <a:rPr lang="en-US"/>
            <a:t>Introduced in PowerShell v2.0</a:t>
          </a:r>
        </a:p>
      </dgm:t>
    </dgm:pt>
    <dgm:pt modelId="{A147A99B-F5F3-440D-9B57-804DD2FA111E}" type="parTrans" cxnId="{5F8EF153-5FFC-46BD-969B-121BC56E2BC5}">
      <dgm:prSet/>
      <dgm:spPr/>
      <dgm:t>
        <a:bodyPr/>
        <a:lstStyle/>
        <a:p>
          <a:endParaRPr lang="en-US"/>
        </a:p>
      </dgm:t>
    </dgm:pt>
    <dgm:pt modelId="{607CE04C-7536-4046-9C15-BB1AD26498C6}" type="sibTrans" cxnId="{5F8EF153-5FFC-46BD-969B-121BC56E2BC5}">
      <dgm:prSet/>
      <dgm:spPr/>
      <dgm:t>
        <a:bodyPr/>
        <a:lstStyle/>
        <a:p>
          <a:endParaRPr lang="en-US"/>
        </a:p>
      </dgm:t>
    </dgm:pt>
    <dgm:pt modelId="{B07F88E2-3679-4FC5-ADC6-6F6D5C623425}">
      <dgm:prSet/>
      <dgm:spPr/>
      <dgm:t>
        <a:bodyPr/>
        <a:lstStyle/>
        <a:p>
          <a:r>
            <a:rPr lang="en-US"/>
            <a:t>Comment-based help</a:t>
          </a:r>
        </a:p>
      </dgm:t>
    </dgm:pt>
    <dgm:pt modelId="{A92B2982-2A73-40B9-88D4-C83F3B847FA1}" type="parTrans" cxnId="{C50B0AE9-6837-42B7-895B-56D26A6B9BC5}">
      <dgm:prSet/>
      <dgm:spPr/>
      <dgm:t>
        <a:bodyPr/>
        <a:lstStyle/>
        <a:p>
          <a:endParaRPr lang="en-US"/>
        </a:p>
      </dgm:t>
    </dgm:pt>
    <dgm:pt modelId="{C64AAFE4-C4CD-46E2-888B-69DC6872C317}" type="sibTrans" cxnId="{C50B0AE9-6837-42B7-895B-56D26A6B9BC5}">
      <dgm:prSet/>
      <dgm:spPr/>
      <dgm:t>
        <a:bodyPr/>
        <a:lstStyle/>
        <a:p>
          <a:endParaRPr lang="en-US"/>
        </a:p>
      </dgm:t>
    </dgm:pt>
    <dgm:pt modelId="{5FCA359B-5F8C-46DF-9218-216EBF6B13B2}">
      <dgm:prSet/>
      <dgm:spPr/>
      <dgm:t>
        <a:bodyPr/>
        <a:lstStyle/>
        <a:p>
          <a:r>
            <a:rPr lang="en-US"/>
            <a:t>External help (MAML)</a:t>
          </a:r>
        </a:p>
      </dgm:t>
    </dgm:pt>
    <dgm:pt modelId="{22E39971-46A8-46B1-9293-955DB182C532}" type="parTrans" cxnId="{DEECB5CE-DF10-4189-8C95-0C6219B199C1}">
      <dgm:prSet/>
      <dgm:spPr/>
      <dgm:t>
        <a:bodyPr/>
        <a:lstStyle/>
        <a:p>
          <a:endParaRPr lang="en-US"/>
        </a:p>
      </dgm:t>
    </dgm:pt>
    <dgm:pt modelId="{6F1F5576-0893-405C-92A9-EF9982C98D6E}" type="sibTrans" cxnId="{DEECB5CE-DF10-4189-8C95-0C6219B199C1}">
      <dgm:prSet/>
      <dgm:spPr/>
      <dgm:t>
        <a:bodyPr/>
        <a:lstStyle/>
        <a:p>
          <a:endParaRPr lang="en-US"/>
        </a:p>
      </dgm:t>
    </dgm:pt>
    <dgm:pt modelId="{CD0A1708-66DE-4D64-82E2-4DD7C926EB53}">
      <dgm:prSet/>
      <dgm:spPr/>
      <dgm:t>
        <a:bodyPr/>
        <a:lstStyle/>
        <a:p>
          <a:r>
            <a:rPr lang="en-US" dirty="0"/>
            <a:t>Updated in PowerShell 3.0</a:t>
          </a:r>
        </a:p>
      </dgm:t>
    </dgm:pt>
    <dgm:pt modelId="{6669C2F0-29C7-4E10-A113-B43E292CB904}" type="parTrans" cxnId="{FF7879E4-D320-4331-95ED-70F614213505}">
      <dgm:prSet/>
      <dgm:spPr/>
      <dgm:t>
        <a:bodyPr/>
        <a:lstStyle/>
        <a:p>
          <a:endParaRPr lang="en-US"/>
        </a:p>
      </dgm:t>
    </dgm:pt>
    <dgm:pt modelId="{DDFB38A1-543F-4E7F-BA48-06D72E808B01}" type="sibTrans" cxnId="{FF7879E4-D320-4331-95ED-70F614213505}">
      <dgm:prSet/>
      <dgm:spPr/>
      <dgm:t>
        <a:bodyPr/>
        <a:lstStyle/>
        <a:p>
          <a:endParaRPr lang="en-US"/>
        </a:p>
      </dgm:t>
    </dgm:pt>
    <dgm:pt modelId="{AE299A1B-727A-4243-9309-4FC1146AFF06}">
      <dgm:prSet/>
      <dgm:spPr/>
      <dgm:t>
        <a:bodyPr/>
        <a:lstStyle/>
        <a:p>
          <a:r>
            <a:rPr lang="en-US"/>
            <a:t>Added Update-Help (HelpInfoUri)</a:t>
          </a:r>
        </a:p>
      </dgm:t>
    </dgm:pt>
    <dgm:pt modelId="{80D5D632-D08C-496D-A8D6-87790E99CD01}" type="parTrans" cxnId="{F02C8DA1-B45A-4EA4-AE28-A7A96FCE2C10}">
      <dgm:prSet/>
      <dgm:spPr/>
      <dgm:t>
        <a:bodyPr/>
        <a:lstStyle/>
        <a:p>
          <a:endParaRPr lang="en-US"/>
        </a:p>
      </dgm:t>
    </dgm:pt>
    <dgm:pt modelId="{B45602A8-44EB-4FA6-8A4E-EEC19A82AE14}" type="sibTrans" cxnId="{F02C8DA1-B45A-4EA4-AE28-A7A96FCE2C10}">
      <dgm:prSet/>
      <dgm:spPr/>
      <dgm:t>
        <a:bodyPr/>
        <a:lstStyle/>
        <a:p>
          <a:endParaRPr lang="en-US"/>
        </a:p>
      </dgm:t>
    </dgm:pt>
    <dgm:pt modelId="{CF8D762E-5944-413E-B27B-244F7458DCB5}">
      <dgm:prSet/>
      <dgm:spPr/>
      <dgm:t>
        <a:bodyPr/>
        <a:lstStyle/>
        <a:p>
          <a:r>
            <a:rPr lang="en-US"/>
            <a:t>Added Get-Help -Online (HelpUri)</a:t>
          </a:r>
        </a:p>
      </dgm:t>
    </dgm:pt>
    <dgm:pt modelId="{B74433CA-095E-4927-B1A1-625746069B8C}" type="parTrans" cxnId="{417F9D79-C70F-457F-973C-551CCEDF2017}">
      <dgm:prSet/>
      <dgm:spPr/>
      <dgm:t>
        <a:bodyPr/>
        <a:lstStyle/>
        <a:p>
          <a:endParaRPr lang="en-US"/>
        </a:p>
      </dgm:t>
    </dgm:pt>
    <dgm:pt modelId="{F10B4429-4D4A-4A23-A71F-BF40CB6784BB}" type="sibTrans" cxnId="{417F9D79-C70F-457F-973C-551CCEDF2017}">
      <dgm:prSet/>
      <dgm:spPr/>
      <dgm:t>
        <a:bodyPr/>
        <a:lstStyle/>
        <a:p>
          <a:endParaRPr lang="en-US"/>
        </a:p>
      </dgm:t>
    </dgm:pt>
    <dgm:pt modelId="{BEF5AE20-756C-49EB-B070-12F958672D05}">
      <dgm:prSet/>
      <dgm:spPr/>
      <dgm:t>
        <a:bodyPr/>
        <a:lstStyle/>
        <a:p>
          <a:r>
            <a:rPr lang="en-US"/>
            <a:t>Added Get-Help -ShowWindow</a:t>
          </a:r>
        </a:p>
      </dgm:t>
    </dgm:pt>
    <dgm:pt modelId="{85507C54-956E-403C-A78C-2F5F90E6D0AA}" type="parTrans" cxnId="{6DD7D501-BBE5-483F-81C6-A64B0A772034}">
      <dgm:prSet/>
      <dgm:spPr/>
      <dgm:t>
        <a:bodyPr/>
        <a:lstStyle/>
        <a:p>
          <a:endParaRPr lang="en-US"/>
        </a:p>
      </dgm:t>
    </dgm:pt>
    <dgm:pt modelId="{465F4A4F-D62D-4B09-80FB-50547D9431BE}" type="sibTrans" cxnId="{6DD7D501-BBE5-483F-81C6-A64B0A772034}">
      <dgm:prSet/>
      <dgm:spPr/>
      <dgm:t>
        <a:bodyPr/>
        <a:lstStyle/>
        <a:p>
          <a:endParaRPr lang="en-US"/>
        </a:p>
      </dgm:t>
    </dgm:pt>
    <dgm:pt modelId="{1942807E-2A44-433D-928F-D63E848CD107}" type="pres">
      <dgm:prSet presAssocID="{B8E7B189-A327-4A65-A9BB-8788A07E2E8F}" presName="Name0" presStyleCnt="0">
        <dgm:presLayoutVars>
          <dgm:dir/>
          <dgm:animLvl val="lvl"/>
          <dgm:resizeHandles val="exact"/>
        </dgm:presLayoutVars>
      </dgm:prSet>
      <dgm:spPr/>
    </dgm:pt>
    <dgm:pt modelId="{68752284-2D50-4237-9DDF-1166426003E2}" type="pres">
      <dgm:prSet presAssocID="{CD0A1708-66DE-4D64-82E2-4DD7C926EB53}" presName="boxAndChildren" presStyleCnt="0"/>
      <dgm:spPr/>
    </dgm:pt>
    <dgm:pt modelId="{E8729E36-B909-490D-9B2B-392F9F6AFDEB}" type="pres">
      <dgm:prSet presAssocID="{CD0A1708-66DE-4D64-82E2-4DD7C926EB53}" presName="parentTextBox" presStyleLbl="node1" presStyleIdx="0" presStyleCnt="2"/>
      <dgm:spPr/>
    </dgm:pt>
    <dgm:pt modelId="{B380C0BC-8924-423E-A7F7-84081A908C61}" type="pres">
      <dgm:prSet presAssocID="{CD0A1708-66DE-4D64-82E2-4DD7C926EB53}" presName="entireBox" presStyleLbl="node1" presStyleIdx="0" presStyleCnt="2"/>
      <dgm:spPr/>
    </dgm:pt>
    <dgm:pt modelId="{22029A88-0029-4638-97E2-8BC6DF657B6D}" type="pres">
      <dgm:prSet presAssocID="{CD0A1708-66DE-4D64-82E2-4DD7C926EB53}" presName="descendantBox" presStyleCnt="0"/>
      <dgm:spPr/>
    </dgm:pt>
    <dgm:pt modelId="{7B971DBB-1053-4879-9C96-607AFA4B98B9}" type="pres">
      <dgm:prSet presAssocID="{AE299A1B-727A-4243-9309-4FC1146AFF06}" presName="childTextBox" presStyleLbl="fgAccFollowNode1" presStyleIdx="0" presStyleCnt="5">
        <dgm:presLayoutVars>
          <dgm:bulletEnabled val="1"/>
        </dgm:presLayoutVars>
      </dgm:prSet>
      <dgm:spPr/>
    </dgm:pt>
    <dgm:pt modelId="{3ECDE9CF-87C1-4277-B172-84BB985A7F72}" type="pres">
      <dgm:prSet presAssocID="{CF8D762E-5944-413E-B27B-244F7458DCB5}" presName="childTextBox" presStyleLbl="fgAccFollowNode1" presStyleIdx="1" presStyleCnt="5">
        <dgm:presLayoutVars>
          <dgm:bulletEnabled val="1"/>
        </dgm:presLayoutVars>
      </dgm:prSet>
      <dgm:spPr/>
    </dgm:pt>
    <dgm:pt modelId="{3FC95304-7D95-49C0-9B78-594C546C8FA1}" type="pres">
      <dgm:prSet presAssocID="{BEF5AE20-756C-49EB-B070-12F958672D05}" presName="childTextBox" presStyleLbl="fgAccFollowNode1" presStyleIdx="2" presStyleCnt="5">
        <dgm:presLayoutVars>
          <dgm:bulletEnabled val="1"/>
        </dgm:presLayoutVars>
      </dgm:prSet>
      <dgm:spPr/>
    </dgm:pt>
    <dgm:pt modelId="{B06BDBAD-69C5-4D48-8D25-58B1680AE77C}" type="pres">
      <dgm:prSet presAssocID="{607CE04C-7536-4046-9C15-BB1AD26498C6}" presName="sp" presStyleCnt="0"/>
      <dgm:spPr/>
    </dgm:pt>
    <dgm:pt modelId="{8857B0ED-28E3-402E-AF1C-F87D32915A1B}" type="pres">
      <dgm:prSet presAssocID="{E938F7BB-F98D-4A95-BE78-B15AE960A1F2}" presName="arrowAndChildren" presStyleCnt="0"/>
      <dgm:spPr/>
    </dgm:pt>
    <dgm:pt modelId="{F1544C37-74D7-4035-B796-EBD35D430E8E}" type="pres">
      <dgm:prSet presAssocID="{E938F7BB-F98D-4A95-BE78-B15AE960A1F2}" presName="parentTextArrow" presStyleLbl="node1" presStyleIdx="0" presStyleCnt="2"/>
      <dgm:spPr/>
    </dgm:pt>
    <dgm:pt modelId="{6FB60BFE-C912-4E34-A7F5-E51BC1543975}" type="pres">
      <dgm:prSet presAssocID="{E938F7BB-F98D-4A95-BE78-B15AE960A1F2}" presName="arrow" presStyleLbl="node1" presStyleIdx="1" presStyleCnt="2"/>
      <dgm:spPr/>
    </dgm:pt>
    <dgm:pt modelId="{280C47B1-21B3-48E7-BDE8-68B52C722E57}" type="pres">
      <dgm:prSet presAssocID="{E938F7BB-F98D-4A95-BE78-B15AE960A1F2}" presName="descendantArrow" presStyleCnt="0"/>
      <dgm:spPr/>
    </dgm:pt>
    <dgm:pt modelId="{25945488-D374-45E8-BAC0-4E4731D8979C}" type="pres">
      <dgm:prSet presAssocID="{B07F88E2-3679-4FC5-ADC6-6F6D5C623425}" presName="childTextArrow" presStyleLbl="fgAccFollowNode1" presStyleIdx="3" presStyleCnt="5">
        <dgm:presLayoutVars>
          <dgm:bulletEnabled val="1"/>
        </dgm:presLayoutVars>
      </dgm:prSet>
      <dgm:spPr/>
    </dgm:pt>
    <dgm:pt modelId="{31C1E76A-50AC-4DFB-AEA1-56B758FCD080}" type="pres">
      <dgm:prSet presAssocID="{5FCA359B-5F8C-46DF-9218-216EBF6B13B2}" presName="childTextArrow" presStyleLbl="fgAccFollowNode1" presStyleIdx="4" presStyleCnt="5">
        <dgm:presLayoutVars>
          <dgm:bulletEnabled val="1"/>
        </dgm:presLayoutVars>
      </dgm:prSet>
      <dgm:spPr/>
    </dgm:pt>
  </dgm:ptLst>
  <dgm:cxnLst>
    <dgm:cxn modelId="{6DD7D501-BBE5-483F-81C6-A64B0A772034}" srcId="{CD0A1708-66DE-4D64-82E2-4DD7C926EB53}" destId="{BEF5AE20-756C-49EB-B070-12F958672D05}" srcOrd="2" destOrd="0" parTransId="{85507C54-956E-403C-A78C-2F5F90E6D0AA}" sibTransId="{465F4A4F-D62D-4B09-80FB-50547D9431BE}"/>
    <dgm:cxn modelId="{BDFA3A2B-C150-4728-9646-15761B9A2411}" type="presOf" srcId="{E938F7BB-F98D-4A95-BE78-B15AE960A1F2}" destId="{F1544C37-74D7-4035-B796-EBD35D430E8E}" srcOrd="0" destOrd="0" presId="urn:microsoft.com/office/officeart/2005/8/layout/process4"/>
    <dgm:cxn modelId="{9AED4930-ABBD-4762-B930-51325B84EA10}" type="presOf" srcId="{BEF5AE20-756C-49EB-B070-12F958672D05}" destId="{3FC95304-7D95-49C0-9B78-594C546C8FA1}" srcOrd="0" destOrd="0" presId="urn:microsoft.com/office/officeart/2005/8/layout/process4"/>
    <dgm:cxn modelId="{09575235-09EF-495E-B42A-115255F0E0ED}" type="presOf" srcId="{B07F88E2-3679-4FC5-ADC6-6F6D5C623425}" destId="{25945488-D374-45E8-BAC0-4E4731D8979C}" srcOrd="0" destOrd="0" presId="urn:microsoft.com/office/officeart/2005/8/layout/process4"/>
    <dgm:cxn modelId="{F5C7315B-1655-4332-AE2B-DBEF3A13FD4F}" type="presOf" srcId="{CD0A1708-66DE-4D64-82E2-4DD7C926EB53}" destId="{B380C0BC-8924-423E-A7F7-84081A908C61}" srcOrd="1" destOrd="0" presId="urn:microsoft.com/office/officeart/2005/8/layout/process4"/>
    <dgm:cxn modelId="{5B32AC46-254B-47BF-93F9-C03B6A9AD97F}" type="presOf" srcId="{5FCA359B-5F8C-46DF-9218-216EBF6B13B2}" destId="{31C1E76A-50AC-4DFB-AEA1-56B758FCD080}" srcOrd="0" destOrd="0" presId="urn:microsoft.com/office/officeart/2005/8/layout/process4"/>
    <dgm:cxn modelId="{6CEBAD51-6BE3-414E-BC35-036FE93AFAFF}" type="presOf" srcId="{CD0A1708-66DE-4D64-82E2-4DD7C926EB53}" destId="{E8729E36-B909-490D-9B2B-392F9F6AFDEB}" srcOrd="0" destOrd="0" presId="urn:microsoft.com/office/officeart/2005/8/layout/process4"/>
    <dgm:cxn modelId="{5F8EF153-5FFC-46BD-969B-121BC56E2BC5}" srcId="{B8E7B189-A327-4A65-A9BB-8788A07E2E8F}" destId="{E938F7BB-F98D-4A95-BE78-B15AE960A1F2}" srcOrd="0" destOrd="0" parTransId="{A147A99B-F5F3-440D-9B57-804DD2FA111E}" sibTransId="{607CE04C-7536-4046-9C15-BB1AD26498C6}"/>
    <dgm:cxn modelId="{F7233E58-5A4F-40C9-99F1-F248D46A6C5A}" type="presOf" srcId="{E938F7BB-F98D-4A95-BE78-B15AE960A1F2}" destId="{6FB60BFE-C912-4E34-A7F5-E51BC1543975}" srcOrd="1" destOrd="0" presId="urn:microsoft.com/office/officeart/2005/8/layout/process4"/>
    <dgm:cxn modelId="{417F9D79-C70F-457F-973C-551CCEDF2017}" srcId="{CD0A1708-66DE-4D64-82E2-4DD7C926EB53}" destId="{CF8D762E-5944-413E-B27B-244F7458DCB5}" srcOrd="1" destOrd="0" parTransId="{B74433CA-095E-4927-B1A1-625746069B8C}" sibTransId="{F10B4429-4D4A-4A23-A71F-BF40CB6784BB}"/>
    <dgm:cxn modelId="{57D3768E-D252-4453-90CF-371FA61844C9}" type="presOf" srcId="{B8E7B189-A327-4A65-A9BB-8788A07E2E8F}" destId="{1942807E-2A44-433D-928F-D63E848CD107}" srcOrd="0" destOrd="0" presId="urn:microsoft.com/office/officeart/2005/8/layout/process4"/>
    <dgm:cxn modelId="{F02C8DA1-B45A-4EA4-AE28-A7A96FCE2C10}" srcId="{CD0A1708-66DE-4D64-82E2-4DD7C926EB53}" destId="{AE299A1B-727A-4243-9309-4FC1146AFF06}" srcOrd="0" destOrd="0" parTransId="{80D5D632-D08C-496D-A8D6-87790E99CD01}" sibTransId="{B45602A8-44EB-4FA6-8A4E-EEC19A82AE14}"/>
    <dgm:cxn modelId="{4C21E0A1-0E4A-4F3F-9E47-71317AACB2C5}" type="presOf" srcId="{AE299A1B-727A-4243-9309-4FC1146AFF06}" destId="{7B971DBB-1053-4879-9C96-607AFA4B98B9}" srcOrd="0" destOrd="0" presId="urn:microsoft.com/office/officeart/2005/8/layout/process4"/>
    <dgm:cxn modelId="{DEECB5CE-DF10-4189-8C95-0C6219B199C1}" srcId="{E938F7BB-F98D-4A95-BE78-B15AE960A1F2}" destId="{5FCA359B-5F8C-46DF-9218-216EBF6B13B2}" srcOrd="1" destOrd="0" parTransId="{22E39971-46A8-46B1-9293-955DB182C532}" sibTransId="{6F1F5576-0893-405C-92A9-EF9982C98D6E}"/>
    <dgm:cxn modelId="{FF7879E4-D320-4331-95ED-70F614213505}" srcId="{B8E7B189-A327-4A65-A9BB-8788A07E2E8F}" destId="{CD0A1708-66DE-4D64-82E2-4DD7C926EB53}" srcOrd="1" destOrd="0" parTransId="{6669C2F0-29C7-4E10-A113-B43E292CB904}" sibTransId="{DDFB38A1-543F-4E7F-BA48-06D72E808B01}"/>
    <dgm:cxn modelId="{C50B0AE9-6837-42B7-895B-56D26A6B9BC5}" srcId="{E938F7BB-F98D-4A95-BE78-B15AE960A1F2}" destId="{B07F88E2-3679-4FC5-ADC6-6F6D5C623425}" srcOrd="0" destOrd="0" parTransId="{A92B2982-2A73-40B9-88D4-C83F3B847FA1}" sibTransId="{C64AAFE4-C4CD-46E2-888B-69DC6872C317}"/>
    <dgm:cxn modelId="{5A8E5EEE-6647-40C0-AA6E-9609685C1F30}" type="presOf" srcId="{CF8D762E-5944-413E-B27B-244F7458DCB5}" destId="{3ECDE9CF-87C1-4277-B172-84BB985A7F72}" srcOrd="0" destOrd="0" presId="urn:microsoft.com/office/officeart/2005/8/layout/process4"/>
    <dgm:cxn modelId="{B90B842B-EBDD-43FC-A2CA-4373CD9BAA57}" type="presParOf" srcId="{1942807E-2A44-433D-928F-D63E848CD107}" destId="{68752284-2D50-4237-9DDF-1166426003E2}" srcOrd="0" destOrd="0" presId="urn:microsoft.com/office/officeart/2005/8/layout/process4"/>
    <dgm:cxn modelId="{AC003036-977E-42DA-A468-577C64CA8AC9}" type="presParOf" srcId="{68752284-2D50-4237-9DDF-1166426003E2}" destId="{E8729E36-B909-490D-9B2B-392F9F6AFDEB}" srcOrd="0" destOrd="0" presId="urn:microsoft.com/office/officeart/2005/8/layout/process4"/>
    <dgm:cxn modelId="{7E1CA802-DA22-4E5A-95B1-423BA5C4CD05}" type="presParOf" srcId="{68752284-2D50-4237-9DDF-1166426003E2}" destId="{B380C0BC-8924-423E-A7F7-84081A908C61}" srcOrd="1" destOrd="0" presId="urn:microsoft.com/office/officeart/2005/8/layout/process4"/>
    <dgm:cxn modelId="{FAC0BB2E-9903-43AE-B9A0-FD0B8CDE16CA}" type="presParOf" srcId="{68752284-2D50-4237-9DDF-1166426003E2}" destId="{22029A88-0029-4638-97E2-8BC6DF657B6D}" srcOrd="2" destOrd="0" presId="urn:microsoft.com/office/officeart/2005/8/layout/process4"/>
    <dgm:cxn modelId="{5DE8B011-DA82-4BE7-AE8E-83B492203E0A}" type="presParOf" srcId="{22029A88-0029-4638-97E2-8BC6DF657B6D}" destId="{7B971DBB-1053-4879-9C96-607AFA4B98B9}" srcOrd="0" destOrd="0" presId="urn:microsoft.com/office/officeart/2005/8/layout/process4"/>
    <dgm:cxn modelId="{E76D7B26-1BEC-4F08-9C76-9D32814F21F9}" type="presParOf" srcId="{22029A88-0029-4638-97E2-8BC6DF657B6D}" destId="{3ECDE9CF-87C1-4277-B172-84BB985A7F72}" srcOrd="1" destOrd="0" presId="urn:microsoft.com/office/officeart/2005/8/layout/process4"/>
    <dgm:cxn modelId="{203C6861-D29F-4245-8452-190B26E298DD}" type="presParOf" srcId="{22029A88-0029-4638-97E2-8BC6DF657B6D}" destId="{3FC95304-7D95-49C0-9B78-594C546C8FA1}" srcOrd="2" destOrd="0" presId="urn:microsoft.com/office/officeart/2005/8/layout/process4"/>
    <dgm:cxn modelId="{B0D9AE5D-354C-420F-9C8A-D99E6E7BD196}" type="presParOf" srcId="{1942807E-2A44-433D-928F-D63E848CD107}" destId="{B06BDBAD-69C5-4D48-8D25-58B1680AE77C}" srcOrd="1" destOrd="0" presId="urn:microsoft.com/office/officeart/2005/8/layout/process4"/>
    <dgm:cxn modelId="{404765B6-F883-41F4-B1A1-80699A9AD501}" type="presParOf" srcId="{1942807E-2A44-433D-928F-D63E848CD107}" destId="{8857B0ED-28E3-402E-AF1C-F87D32915A1B}" srcOrd="2" destOrd="0" presId="urn:microsoft.com/office/officeart/2005/8/layout/process4"/>
    <dgm:cxn modelId="{0302F76C-C954-4EA3-8A73-51F258AF3494}" type="presParOf" srcId="{8857B0ED-28E3-402E-AF1C-F87D32915A1B}" destId="{F1544C37-74D7-4035-B796-EBD35D430E8E}" srcOrd="0" destOrd="0" presId="urn:microsoft.com/office/officeart/2005/8/layout/process4"/>
    <dgm:cxn modelId="{04EF5022-A555-4A92-A516-68BBB3F7A815}" type="presParOf" srcId="{8857B0ED-28E3-402E-AF1C-F87D32915A1B}" destId="{6FB60BFE-C912-4E34-A7F5-E51BC1543975}" srcOrd="1" destOrd="0" presId="urn:microsoft.com/office/officeart/2005/8/layout/process4"/>
    <dgm:cxn modelId="{2E216EDC-90F1-4EC6-A186-1A1FC388844C}" type="presParOf" srcId="{8857B0ED-28E3-402E-AF1C-F87D32915A1B}" destId="{280C47B1-21B3-48E7-BDE8-68B52C722E57}" srcOrd="2" destOrd="0" presId="urn:microsoft.com/office/officeart/2005/8/layout/process4"/>
    <dgm:cxn modelId="{BE0D1B0B-E302-43BD-88EF-A6D8E01519B3}" type="presParOf" srcId="{280C47B1-21B3-48E7-BDE8-68B52C722E57}" destId="{25945488-D374-45E8-BAC0-4E4731D8979C}" srcOrd="0" destOrd="0" presId="urn:microsoft.com/office/officeart/2005/8/layout/process4"/>
    <dgm:cxn modelId="{B4BCECA0-B1F5-43AE-A698-772C9D8B0420}" type="presParOf" srcId="{280C47B1-21B3-48E7-BDE8-68B52C722E57}" destId="{31C1E76A-50AC-4DFB-AEA1-56B758FCD080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538D46-1219-449A-BA1E-4F10E82D55E8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FEB0EA4-A06E-4BDC-9F9B-F2329B6109AD}">
      <dgm:prSet/>
      <dgm:spPr/>
      <dgm:t>
        <a:bodyPr/>
        <a:lstStyle/>
        <a:p>
          <a:r>
            <a:rPr lang="en-US" dirty="0"/>
            <a:t>Complete rewrite in C#</a:t>
          </a:r>
        </a:p>
      </dgm:t>
    </dgm:pt>
    <dgm:pt modelId="{DCB8F982-B9B9-498B-BC3C-309BE85224F7}" type="parTrans" cxnId="{C17F2FE7-E078-4E38-9149-35D30ECA317D}">
      <dgm:prSet/>
      <dgm:spPr/>
      <dgm:t>
        <a:bodyPr/>
        <a:lstStyle/>
        <a:p>
          <a:endParaRPr lang="en-US"/>
        </a:p>
      </dgm:t>
    </dgm:pt>
    <dgm:pt modelId="{AA2E42BB-46A5-48C7-A766-DF105475EF53}" type="sibTrans" cxnId="{C17F2FE7-E078-4E38-9149-35D30ECA317D}">
      <dgm:prSet/>
      <dgm:spPr/>
      <dgm:t>
        <a:bodyPr/>
        <a:lstStyle/>
        <a:p>
          <a:endParaRPr lang="en-US"/>
        </a:p>
      </dgm:t>
    </dgm:pt>
    <dgm:pt modelId="{0098515A-DCA2-44EE-9494-960072CD5FB8}">
      <dgm:prSet/>
      <dgm:spPr/>
      <dgm:t>
        <a:bodyPr/>
        <a:lstStyle/>
        <a:p>
          <a:r>
            <a:rPr lang="en-US"/>
            <a:t>Strong object model</a:t>
          </a:r>
        </a:p>
      </dgm:t>
    </dgm:pt>
    <dgm:pt modelId="{5E6ACA76-E175-4BA8-9B91-FEAE5C4387AC}" type="parTrans" cxnId="{A390A58E-6346-4D00-AAB9-D17B4EF2A733}">
      <dgm:prSet/>
      <dgm:spPr/>
      <dgm:t>
        <a:bodyPr/>
        <a:lstStyle/>
        <a:p>
          <a:endParaRPr lang="en-US"/>
        </a:p>
      </dgm:t>
    </dgm:pt>
    <dgm:pt modelId="{543C25E7-E0BF-440D-80F0-499B05245456}" type="sibTrans" cxnId="{A390A58E-6346-4D00-AAB9-D17B4EF2A733}">
      <dgm:prSet/>
      <dgm:spPr/>
      <dgm:t>
        <a:bodyPr/>
        <a:lstStyle/>
        <a:p>
          <a:endParaRPr lang="en-US"/>
        </a:p>
      </dgm:t>
    </dgm:pt>
    <dgm:pt modelId="{E4A1AE0D-065A-4239-88B4-E56B51E53CD4}">
      <dgm:prSet/>
      <dgm:spPr/>
      <dgm:t>
        <a:bodyPr/>
        <a:lstStyle/>
        <a:p>
          <a:r>
            <a:rPr lang="en-US"/>
            <a:t>Fast - Pipeline-able commands</a:t>
          </a:r>
        </a:p>
      </dgm:t>
    </dgm:pt>
    <dgm:pt modelId="{D7698AFA-3351-4990-9E46-07C8D4896728}" type="parTrans" cxnId="{1EB9504C-73A4-4B71-BC93-DC6351561738}">
      <dgm:prSet/>
      <dgm:spPr/>
      <dgm:t>
        <a:bodyPr/>
        <a:lstStyle/>
        <a:p>
          <a:endParaRPr lang="en-US"/>
        </a:p>
      </dgm:t>
    </dgm:pt>
    <dgm:pt modelId="{2D816FEF-167F-4555-89AB-919D2624EE58}" type="sibTrans" cxnId="{1EB9504C-73A4-4B71-BC93-DC6351561738}">
      <dgm:prSet/>
      <dgm:spPr/>
      <dgm:t>
        <a:bodyPr/>
        <a:lstStyle/>
        <a:p>
          <a:endParaRPr lang="en-US"/>
        </a:p>
      </dgm:t>
    </dgm:pt>
    <dgm:pt modelId="{BB95C757-0C93-4851-B418-7CCA85FB0BC0}">
      <dgm:prSet/>
      <dgm:spPr/>
      <dgm:t>
        <a:bodyPr/>
        <a:lstStyle/>
        <a:p>
          <a:r>
            <a:rPr lang="en-US"/>
            <a:t>Increases the complexity of the workflow but provides flexibility and speed</a:t>
          </a:r>
        </a:p>
      </dgm:t>
    </dgm:pt>
    <dgm:pt modelId="{448AD8B5-8C76-4074-9432-19D6552CD85A}" type="parTrans" cxnId="{7FF31B1D-7EB6-4D7D-978D-8B40C8288BD4}">
      <dgm:prSet/>
      <dgm:spPr/>
      <dgm:t>
        <a:bodyPr/>
        <a:lstStyle/>
        <a:p>
          <a:endParaRPr lang="en-US"/>
        </a:p>
      </dgm:t>
    </dgm:pt>
    <dgm:pt modelId="{D707A47C-A397-49AB-9B4E-9D0E43815CA2}" type="sibTrans" cxnId="{7FF31B1D-7EB6-4D7D-978D-8B40C8288BD4}">
      <dgm:prSet/>
      <dgm:spPr/>
      <dgm:t>
        <a:bodyPr/>
        <a:lstStyle/>
        <a:p>
          <a:endParaRPr lang="en-US"/>
        </a:p>
      </dgm:t>
    </dgm:pt>
    <dgm:pt modelId="{67158EA2-06F0-4F1C-8855-3BFF280230AF}">
      <dgm:prSet/>
      <dgm:spPr/>
      <dgm:t>
        <a:bodyPr/>
        <a:lstStyle/>
        <a:p>
          <a:r>
            <a:rPr lang="en-US"/>
            <a:t>Uses standard libraries for Markdown and YAML</a:t>
          </a:r>
        </a:p>
      </dgm:t>
    </dgm:pt>
    <dgm:pt modelId="{F72F7A26-7BD1-4779-8E5C-81F368742A72}" type="parTrans" cxnId="{F19855D6-385A-4F00-B469-91908F676E69}">
      <dgm:prSet/>
      <dgm:spPr/>
      <dgm:t>
        <a:bodyPr/>
        <a:lstStyle/>
        <a:p>
          <a:endParaRPr lang="en-US"/>
        </a:p>
      </dgm:t>
    </dgm:pt>
    <dgm:pt modelId="{58F9EB47-8B34-4F4B-A367-FBB0528D5C51}" type="sibTrans" cxnId="{F19855D6-385A-4F00-B469-91908F676E69}">
      <dgm:prSet/>
      <dgm:spPr/>
      <dgm:t>
        <a:bodyPr/>
        <a:lstStyle/>
        <a:p>
          <a:endParaRPr lang="en-US"/>
        </a:p>
      </dgm:t>
    </dgm:pt>
    <dgm:pt modelId="{2331EAD3-515F-4884-B40F-0F4174A7DC19}">
      <dgm:prSet/>
      <dgm:spPr/>
      <dgm:t>
        <a:bodyPr/>
        <a:lstStyle/>
        <a:p>
          <a:r>
            <a:rPr lang="en-US"/>
            <a:t>Improved MAML rendering</a:t>
          </a:r>
        </a:p>
      </dgm:t>
    </dgm:pt>
    <dgm:pt modelId="{3F2C3E2B-23AD-4654-91E8-88661BD2FBBF}" type="parTrans" cxnId="{58C3ACF9-7713-47A8-A66A-C42D17039220}">
      <dgm:prSet/>
      <dgm:spPr/>
      <dgm:t>
        <a:bodyPr/>
        <a:lstStyle/>
        <a:p>
          <a:endParaRPr lang="en-US"/>
        </a:p>
      </dgm:t>
    </dgm:pt>
    <dgm:pt modelId="{DA6119BF-A5DB-4615-8438-6B3ACDB2719F}" type="sibTrans" cxnId="{58C3ACF9-7713-47A8-A66A-C42D17039220}">
      <dgm:prSet/>
      <dgm:spPr/>
      <dgm:t>
        <a:bodyPr/>
        <a:lstStyle/>
        <a:p>
          <a:endParaRPr lang="en-US"/>
        </a:p>
      </dgm:t>
    </dgm:pt>
    <dgm:pt modelId="{380743C3-DF47-4E2E-A117-D2CA7268B8EB}">
      <dgm:prSet/>
      <dgm:spPr/>
      <dgm:t>
        <a:bodyPr/>
        <a:lstStyle/>
        <a:p>
          <a:r>
            <a:rPr lang="en-US"/>
            <a:t>Built for Microsoft’s needs and scale</a:t>
          </a:r>
        </a:p>
      </dgm:t>
    </dgm:pt>
    <dgm:pt modelId="{883FCC36-5B2D-42A1-B278-20B61E0651CE}" type="parTrans" cxnId="{5273FFE1-9E4E-4746-8A0E-B745E84DE6DB}">
      <dgm:prSet/>
      <dgm:spPr/>
      <dgm:t>
        <a:bodyPr/>
        <a:lstStyle/>
        <a:p>
          <a:endParaRPr lang="en-US"/>
        </a:p>
      </dgm:t>
    </dgm:pt>
    <dgm:pt modelId="{C4071A1F-6C3C-4BE4-BB86-6CF3CFD2E8B2}" type="sibTrans" cxnId="{5273FFE1-9E4E-4746-8A0E-B745E84DE6DB}">
      <dgm:prSet/>
      <dgm:spPr/>
      <dgm:t>
        <a:bodyPr/>
        <a:lstStyle/>
        <a:p>
          <a:endParaRPr lang="en-US"/>
        </a:p>
      </dgm:t>
    </dgm:pt>
    <dgm:pt modelId="{B306348F-760F-4A12-9CCE-B8AC5AB84AAC}">
      <dgm:prSet/>
      <dgm:spPr/>
      <dgm:t>
        <a:bodyPr/>
        <a:lstStyle/>
        <a:p>
          <a:r>
            <a:rPr lang="en-US"/>
            <a:t>Still a work-in-progress</a:t>
          </a:r>
        </a:p>
      </dgm:t>
    </dgm:pt>
    <dgm:pt modelId="{E5158C76-57E2-43A4-A577-9352BBE46AE8}" type="parTrans" cxnId="{84534470-9994-47F7-82E1-6DC08B14EF14}">
      <dgm:prSet/>
      <dgm:spPr/>
      <dgm:t>
        <a:bodyPr/>
        <a:lstStyle/>
        <a:p>
          <a:endParaRPr lang="en-US"/>
        </a:p>
      </dgm:t>
    </dgm:pt>
    <dgm:pt modelId="{C69580A4-6BE6-4B22-8F7F-A7E35ECF9E61}" type="sibTrans" cxnId="{84534470-9994-47F7-82E1-6DC08B14EF14}">
      <dgm:prSet/>
      <dgm:spPr/>
      <dgm:t>
        <a:bodyPr/>
        <a:lstStyle/>
        <a:p>
          <a:endParaRPr lang="en-US"/>
        </a:p>
      </dgm:t>
    </dgm:pt>
    <dgm:pt modelId="{CC9A5BBC-42B3-4DC4-A42B-236C2BA63C7A}">
      <dgm:prSet/>
      <dgm:spPr/>
      <dgm:t>
        <a:bodyPr/>
        <a:lstStyle/>
        <a:p>
          <a:r>
            <a:rPr lang="en-US"/>
            <a:t>Built for us but it works for your docs too</a:t>
          </a:r>
        </a:p>
      </dgm:t>
    </dgm:pt>
    <dgm:pt modelId="{8660DF73-A767-49A1-AB94-BEE3099D2131}" type="parTrans" cxnId="{46A95338-FE39-4130-A4B2-852ED83CB150}">
      <dgm:prSet/>
      <dgm:spPr/>
      <dgm:t>
        <a:bodyPr/>
        <a:lstStyle/>
        <a:p>
          <a:endParaRPr lang="en-US"/>
        </a:p>
      </dgm:t>
    </dgm:pt>
    <dgm:pt modelId="{75ADA89F-C858-44A0-ADD3-9B5B15B2EF03}" type="sibTrans" cxnId="{46A95338-FE39-4130-A4B2-852ED83CB150}">
      <dgm:prSet/>
      <dgm:spPr/>
      <dgm:t>
        <a:bodyPr/>
        <a:lstStyle/>
        <a:p>
          <a:endParaRPr lang="en-US"/>
        </a:p>
      </dgm:t>
    </dgm:pt>
    <dgm:pt modelId="{EB898562-05F6-49A6-BB1A-4D898BF09FF1}" type="pres">
      <dgm:prSet presAssocID="{1E538D46-1219-449A-BA1E-4F10E82D55E8}" presName="Name0" presStyleCnt="0">
        <dgm:presLayoutVars>
          <dgm:dir/>
          <dgm:animLvl val="lvl"/>
          <dgm:resizeHandles val="exact"/>
        </dgm:presLayoutVars>
      </dgm:prSet>
      <dgm:spPr/>
    </dgm:pt>
    <dgm:pt modelId="{E75C391A-B7F3-4D7D-BDC1-F9C0FF4C366A}" type="pres">
      <dgm:prSet presAssocID="{AFEB0EA4-A06E-4BDC-9F9B-F2329B6109AD}" presName="composite" presStyleCnt="0"/>
      <dgm:spPr/>
    </dgm:pt>
    <dgm:pt modelId="{5E1C0D44-1438-4A0B-8A24-28256292D4D4}" type="pres">
      <dgm:prSet presAssocID="{AFEB0EA4-A06E-4BDC-9F9B-F2329B6109AD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378707A6-D35B-4F9E-A9D6-A13ACA14685A}" type="pres">
      <dgm:prSet presAssocID="{AFEB0EA4-A06E-4BDC-9F9B-F2329B6109AD}" presName="desTx" presStyleLbl="alignAccFollowNode1" presStyleIdx="0" presStyleCnt="2">
        <dgm:presLayoutVars>
          <dgm:bulletEnabled val="1"/>
        </dgm:presLayoutVars>
      </dgm:prSet>
      <dgm:spPr/>
    </dgm:pt>
    <dgm:pt modelId="{7F959B84-8DB2-460A-9165-BFA13EBBCF62}" type="pres">
      <dgm:prSet presAssocID="{AA2E42BB-46A5-48C7-A766-DF105475EF53}" presName="space" presStyleCnt="0"/>
      <dgm:spPr/>
    </dgm:pt>
    <dgm:pt modelId="{F8EB1FB6-6AE3-4711-9B2F-961C09EF5A4D}" type="pres">
      <dgm:prSet presAssocID="{380743C3-DF47-4E2E-A117-D2CA7268B8EB}" presName="composite" presStyleCnt="0"/>
      <dgm:spPr/>
    </dgm:pt>
    <dgm:pt modelId="{ED77D790-69FE-4057-8A53-BBBD6C9D115B}" type="pres">
      <dgm:prSet presAssocID="{380743C3-DF47-4E2E-A117-D2CA7268B8EB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1DC5449F-6445-4D1C-8B8E-EDCE6EAC6C9F}" type="pres">
      <dgm:prSet presAssocID="{380743C3-DF47-4E2E-A117-D2CA7268B8EB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F7405A11-E6A9-4362-B556-385E919DCA6F}" type="presOf" srcId="{380743C3-DF47-4E2E-A117-D2CA7268B8EB}" destId="{ED77D790-69FE-4057-8A53-BBBD6C9D115B}" srcOrd="0" destOrd="0" presId="urn:microsoft.com/office/officeart/2005/8/layout/hList1"/>
    <dgm:cxn modelId="{7FF31B1D-7EB6-4D7D-978D-8B40C8288BD4}" srcId="{E4A1AE0D-065A-4239-88B4-E56B51E53CD4}" destId="{BB95C757-0C93-4851-B418-7CCA85FB0BC0}" srcOrd="0" destOrd="0" parTransId="{448AD8B5-8C76-4074-9432-19D6552CD85A}" sibTransId="{D707A47C-A397-49AB-9B4E-9D0E43815CA2}"/>
    <dgm:cxn modelId="{A90B972C-E1F2-403A-9BCB-30F0CD98E17F}" type="presOf" srcId="{B306348F-760F-4A12-9CCE-B8AC5AB84AAC}" destId="{1DC5449F-6445-4D1C-8B8E-EDCE6EAC6C9F}" srcOrd="0" destOrd="0" presId="urn:microsoft.com/office/officeart/2005/8/layout/hList1"/>
    <dgm:cxn modelId="{46A95338-FE39-4130-A4B2-852ED83CB150}" srcId="{380743C3-DF47-4E2E-A117-D2CA7268B8EB}" destId="{CC9A5BBC-42B3-4DC4-A42B-236C2BA63C7A}" srcOrd="1" destOrd="0" parTransId="{8660DF73-A767-49A1-AB94-BEE3099D2131}" sibTransId="{75ADA89F-C858-44A0-ADD3-9B5B15B2EF03}"/>
    <dgm:cxn modelId="{1EB9504C-73A4-4B71-BC93-DC6351561738}" srcId="{AFEB0EA4-A06E-4BDC-9F9B-F2329B6109AD}" destId="{E4A1AE0D-065A-4239-88B4-E56B51E53CD4}" srcOrd="1" destOrd="0" parTransId="{D7698AFA-3351-4990-9E46-07C8D4896728}" sibTransId="{2D816FEF-167F-4555-89AB-919D2624EE58}"/>
    <dgm:cxn modelId="{84534470-9994-47F7-82E1-6DC08B14EF14}" srcId="{380743C3-DF47-4E2E-A117-D2CA7268B8EB}" destId="{B306348F-760F-4A12-9CCE-B8AC5AB84AAC}" srcOrd="0" destOrd="0" parTransId="{E5158C76-57E2-43A4-A577-9352BBE46AE8}" sibTransId="{C69580A4-6BE6-4B22-8F7F-A7E35ECF9E61}"/>
    <dgm:cxn modelId="{89DC4174-B241-435A-8E1E-51B292935F18}" type="presOf" srcId="{67158EA2-06F0-4F1C-8855-3BFF280230AF}" destId="{378707A6-D35B-4F9E-A9D6-A13ACA14685A}" srcOrd="0" destOrd="3" presId="urn:microsoft.com/office/officeart/2005/8/layout/hList1"/>
    <dgm:cxn modelId="{760AA98D-88AD-4379-9F2F-A0FB8D01A479}" type="presOf" srcId="{1E538D46-1219-449A-BA1E-4F10E82D55E8}" destId="{EB898562-05F6-49A6-BB1A-4D898BF09FF1}" srcOrd="0" destOrd="0" presId="urn:microsoft.com/office/officeart/2005/8/layout/hList1"/>
    <dgm:cxn modelId="{A390A58E-6346-4D00-AAB9-D17B4EF2A733}" srcId="{AFEB0EA4-A06E-4BDC-9F9B-F2329B6109AD}" destId="{0098515A-DCA2-44EE-9494-960072CD5FB8}" srcOrd="0" destOrd="0" parTransId="{5E6ACA76-E175-4BA8-9B91-FEAE5C4387AC}" sibTransId="{543C25E7-E0BF-440D-80F0-499B05245456}"/>
    <dgm:cxn modelId="{E53D7391-C200-4724-8BFE-6EF89D422E8C}" type="presOf" srcId="{E4A1AE0D-065A-4239-88B4-E56B51E53CD4}" destId="{378707A6-D35B-4F9E-A9D6-A13ACA14685A}" srcOrd="0" destOrd="1" presId="urn:microsoft.com/office/officeart/2005/8/layout/hList1"/>
    <dgm:cxn modelId="{14268E9D-48B8-44D0-A261-23A3232E2AC4}" type="presOf" srcId="{2331EAD3-515F-4884-B40F-0F4174A7DC19}" destId="{378707A6-D35B-4F9E-A9D6-A13ACA14685A}" srcOrd="0" destOrd="4" presId="urn:microsoft.com/office/officeart/2005/8/layout/hList1"/>
    <dgm:cxn modelId="{7F7172A0-A8E8-4503-A40F-9E9520C5E377}" type="presOf" srcId="{CC9A5BBC-42B3-4DC4-A42B-236C2BA63C7A}" destId="{1DC5449F-6445-4D1C-8B8E-EDCE6EAC6C9F}" srcOrd="0" destOrd="1" presId="urn:microsoft.com/office/officeart/2005/8/layout/hList1"/>
    <dgm:cxn modelId="{519A82B6-8984-45AD-8449-92D30BF2FA97}" type="presOf" srcId="{BB95C757-0C93-4851-B418-7CCA85FB0BC0}" destId="{378707A6-D35B-4F9E-A9D6-A13ACA14685A}" srcOrd="0" destOrd="2" presId="urn:microsoft.com/office/officeart/2005/8/layout/hList1"/>
    <dgm:cxn modelId="{4DC1E9C9-5BAD-44D7-AE22-955A6EA207E4}" type="presOf" srcId="{0098515A-DCA2-44EE-9494-960072CD5FB8}" destId="{378707A6-D35B-4F9E-A9D6-A13ACA14685A}" srcOrd="0" destOrd="0" presId="urn:microsoft.com/office/officeart/2005/8/layout/hList1"/>
    <dgm:cxn modelId="{F19855D6-385A-4F00-B469-91908F676E69}" srcId="{AFEB0EA4-A06E-4BDC-9F9B-F2329B6109AD}" destId="{67158EA2-06F0-4F1C-8855-3BFF280230AF}" srcOrd="2" destOrd="0" parTransId="{F72F7A26-7BD1-4779-8E5C-81F368742A72}" sibTransId="{58F9EB47-8B34-4F4B-A367-FBB0528D5C51}"/>
    <dgm:cxn modelId="{5273FFE1-9E4E-4746-8A0E-B745E84DE6DB}" srcId="{1E538D46-1219-449A-BA1E-4F10E82D55E8}" destId="{380743C3-DF47-4E2E-A117-D2CA7268B8EB}" srcOrd="1" destOrd="0" parTransId="{883FCC36-5B2D-42A1-B278-20B61E0651CE}" sibTransId="{C4071A1F-6C3C-4BE4-BB86-6CF3CFD2E8B2}"/>
    <dgm:cxn modelId="{C17F2FE7-E078-4E38-9149-35D30ECA317D}" srcId="{1E538D46-1219-449A-BA1E-4F10E82D55E8}" destId="{AFEB0EA4-A06E-4BDC-9F9B-F2329B6109AD}" srcOrd="0" destOrd="0" parTransId="{DCB8F982-B9B9-498B-BC3C-309BE85224F7}" sibTransId="{AA2E42BB-46A5-48C7-A766-DF105475EF53}"/>
    <dgm:cxn modelId="{58C3ACF9-7713-47A8-A66A-C42D17039220}" srcId="{AFEB0EA4-A06E-4BDC-9F9B-F2329B6109AD}" destId="{2331EAD3-515F-4884-B40F-0F4174A7DC19}" srcOrd="3" destOrd="0" parTransId="{3F2C3E2B-23AD-4654-91E8-88661BD2FBBF}" sibTransId="{DA6119BF-A5DB-4615-8438-6B3ACDB2719F}"/>
    <dgm:cxn modelId="{8596E2FC-61EF-4FF9-953C-38790824D5C5}" type="presOf" srcId="{AFEB0EA4-A06E-4BDC-9F9B-F2329B6109AD}" destId="{5E1C0D44-1438-4A0B-8A24-28256292D4D4}" srcOrd="0" destOrd="0" presId="urn:microsoft.com/office/officeart/2005/8/layout/hList1"/>
    <dgm:cxn modelId="{32F636E9-3590-43ED-8558-9514E1CE7379}" type="presParOf" srcId="{EB898562-05F6-49A6-BB1A-4D898BF09FF1}" destId="{E75C391A-B7F3-4D7D-BDC1-F9C0FF4C366A}" srcOrd="0" destOrd="0" presId="urn:microsoft.com/office/officeart/2005/8/layout/hList1"/>
    <dgm:cxn modelId="{F6A63395-0F14-433F-A5FC-31BEB05BB2CA}" type="presParOf" srcId="{E75C391A-B7F3-4D7D-BDC1-F9C0FF4C366A}" destId="{5E1C0D44-1438-4A0B-8A24-28256292D4D4}" srcOrd="0" destOrd="0" presId="urn:microsoft.com/office/officeart/2005/8/layout/hList1"/>
    <dgm:cxn modelId="{26E13617-10FD-4661-96FA-7F3DB6A06ACE}" type="presParOf" srcId="{E75C391A-B7F3-4D7D-BDC1-F9C0FF4C366A}" destId="{378707A6-D35B-4F9E-A9D6-A13ACA14685A}" srcOrd="1" destOrd="0" presId="urn:microsoft.com/office/officeart/2005/8/layout/hList1"/>
    <dgm:cxn modelId="{9EDC54C3-CB47-4453-9105-278BD9FCB150}" type="presParOf" srcId="{EB898562-05F6-49A6-BB1A-4D898BF09FF1}" destId="{7F959B84-8DB2-460A-9165-BFA13EBBCF62}" srcOrd="1" destOrd="0" presId="urn:microsoft.com/office/officeart/2005/8/layout/hList1"/>
    <dgm:cxn modelId="{663C756B-B326-4207-9A66-3EF7C8F50DBF}" type="presParOf" srcId="{EB898562-05F6-49A6-BB1A-4D898BF09FF1}" destId="{F8EB1FB6-6AE3-4711-9B2F-961C09EF5A4D}" srcOrd="2" destOrd="0" presId="urn:microsoft.com/office/officeart/2005/8/layout/hList1"/>
    <dgm:cxn modelId="{564A755D-F695-43FC-9291-890859840A5A}" type="presParOf" srcId="{F8EB1FB6-6AE3-4711-9B2F-961C09EF5A4D}" destId="{ED77D790-69FE-4057-8A53-BBBD6C9D115B}" srcOrd="0" destOrd="0" presId="urn:microsoft.com/office/officeart/2005/8/layout/hList1"/>
    <dgm:cxn modelId="{1961227B-9384-4771-9E14-5EF72AD6F627}" type="presParOf" srcId="{F8EB1FB6-6AE3-4711-9B2F-961C09EF5A4D}" destId="{1DC5449F-6445-4D1C-8B8E-EDCE6EAC6C9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DA4C412-31D3-4C34-A9D3-5874BA78008B}" type="doc">
      <dgm:prSet loTypeId="urn:microsoft.com/office/officeart/2016/7/layout/ChevronBlockProcess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B3F5EFA-9E8E-4A6F-9560-FB1A6D194DDB}">
      <dgm:prSet/>
      <dgm:spPr/>
      <dgm:t>
        <a:bodyPr/>
        <a:lstStyle/>
        <a:p>
          <a:r>
            <a:rPr lang="en-US"/>
            <a:t>Import</a:t>
          </a:r>
        </a:p>
      </dgm:t>
    </dgm:pt>
    <dgm:pt modelId="{389BB809-D948-47B7-87C0-1E2A48314432}" type="parTrans" cxnId="{ECB2C028-646E-4391-8205-E2918FE6AB02}">
      <dgm:prSet/>
      <dgm:spPr/>
      <dgm:t>
        <a:bodyPr/>
        <a:lstStyle/>
        <a:p>
          <a:endParaRPr lang="en-US"/>
        </a:p>
      </dgm:t>
    </dgm:pt>
    <dgm:pt modelId="{6F7C76E5-C9CA-4B8A-9DA6-42227E515203}" type="sibTrans" cxnId="{ECB2C028-646E-4391-8205-E2918FE6AB02}">
      <dgm:prSet/>
      <dgm:spPr/>
      <dgm:t>
        <a:bodyPr/>
        <a:lstStyle/>
        <a:p>
          <a:endParaRPr lang="en-US"/>
        </a:p>
      </dgm:t>
    </dgm:pt>
    <dgm:pt modelId="{06F16DE7-4C8A-4E54-A1BC-98336EA48B1F}">
      <dgm:prSet/>
      <dgm:spPr/>
      <dgm:t>
        <a:bodyPr/>
        <a:lstStyle/>
        <a:p>
          <a:r>
            <a:rPr lang="en-US"/>
            <a:t>Import the module to be documented</a:t>
          </a:r>
        </a:p>
      </dgm:t>
    </dgm:pt>
    <dgm:pt modelId="{E65951D7-FCEE-4D94-BDA1-B0B48689535A}" type="parTrans" cxnId="{AEA752D4-4879-45BB-AF82-2E318B0678D9}">
      <dgm:prSet/>
      <dgm:spPr/>
      <dgm:t>
        <a:bodyPr/>
        <a:lstStyle/>
        <a:p>
          <a:endParaRPr lang="en-US"/>
        </a:p>
      </dgm:t>
    </dgm:pt>
    <dgm:pt modelId="{6AAB5063-8A39-446A-B7B2-BAB3BA004B20}" type="sibTrans" cxnId="{AEA752D4-4879-45BB-AF82-2E318B0678D9}">
      <dgm:prSet/>
      <dgm:spPr/>
      <dgm:t>
        <a:bodyPr/>
        <a:lstStyle/>
        <a:p>
          <a:endParaRPr lang="en-US"/>
        </a:p>
      </dgm:t>
    </dgm:pt>
    <dgm:pt modelId="{6A1E7D39-D064-443D-8EEE-05D35783BAAE}">
      <dgm:prSet/>
      <dgm:spPr/>
      <dgm:t>
        <a:bodyPr/>
        <a:lstStyle/>
        <a:p>
          <a:r>
            <a:rPr lang="en-US"/>
            <a:t>Create</a:t>
          </a:r>
        </a:p>
      </dgm:t>
    </dgm:pt>
    <dgm:pt modelId="{4CB4BF64-0955-4894-9861-3E7EA57BFF13}" type="parTrans" cxnId="{56F860E6-45A2-42CD-A30A-8A24156AE6F0}">
      <dgm:prSet/>
      <dgm:spPr/>
      <dgm:t>
        <a:bodyPr/>
        <a:lstStyle/>
        <a:p>
          <a:endParaRPr lang="en-US"/>
        </a:p>
      </dgm:t>
    </dgm:pt>
    <dgm:pt modelId="{63D0499D-D918-4777-BF2F-54B43B5076A8}" type="sibTrans" cxnId="{56F860E6-45A2-42CD-A30A-8A24156AE6F0}">
      <dgm:prSet/>
      <dgm:spPr/>
      <dgm:t>
        <a:bodyPr/>
        <a:lstStyle/>
        <a:p>
          <a:endParaRPr lang="en-US"/>
        </a:p>
      </dgm:t>
    </dgm:pt>
    <dgm:pt modelId="{29505080-5802-49CE-88FA-2ADAC0FAD6DC}">
      <dgm:prSet/>
      <dgm:spPr/>
      <dgm:t>
        <a:bodyPr/>
        <a:lstStyle/>
        <a:p>
          <a:r>
            <a:rPr lang="en-US"/>
            <a:t>Create Markdown files for the module</a:t>
          </a:r>
        </a:p>
      </dgm:t>
    </dgm:pt>
    <dgm:pt modelId="{C5F5029B-686E-4F40-B150-F99E7721B4A7}" type="parTrans" cxnId="{C09C87CD-462D-4D1F-BF7B-E0E80D9FEFB3}">
      <dgm:prSet/>
      <dgm:spPr/>
      <dgm:t>
        <a:bodyPr/>
        <a:lstStyle/>
        <a:p>
          <a:endParaRPr lang="en-US"/>
        </a:p>
      </dgm:t>
    </dgm:pt>
    <dgm:pt modelId="{51083C4A-3393-4353-9887-5EAC48F66CFA}" type="sibTrans" cxnId="{C09C87CD-462D-4D1F-BF7B-E0E80D9FEFB3}">
      <dgm:prSet/>
      <dgm:spPr/>
      <dgm:t>
        <a:bodyPr/>
        <a:lstStyle/>
        <a:p>
          <a:endParaRPr lang="en-US"/>
        </a:p>
      </dgm:t>
    </dgm:pt>
    <dgm:pt modelId="{91D97B08-D8FA-4FA0-85AE-5BFF4C86C2C2}">
      <dgm:prSet/>
      <dgm:spPr/>
      <dgm:t>
        <a:bodyPr/>
        <a:lstStyle/>
        <a:p>
          <a:r>
            <a:rPr lang="en-US"/>
            <a:t>Edit</a:t>
          </a:r>
        </a:p>
      </dgm:t>
    </dgm:pt>
    <dgm:pt modelId="{B1D02AC2-38A4-4CF6-B240-C4E2B716AF4C}" type="parTrans" cxnId="{913CE42E-ABF9-4AED-83E6-376ADE9BC919}">
      <dgm:prSet/>
      <dgm:spPr/>
      <dgm:t>
        <a:bodyPr/>
        <a:lstStyle/>
        <a:p>
          <a:endParaRPr lang="en-US"/>
        </a:p>
      </dgm:t>
    </dgm:pt>
    <dgm:pt modelId="{79097349-98AB-4E5B-871E-A5DAC61D438B}" type="sibTrans" cxnId="{913CE42E-ABF9-4AED-83E6-376ADE9BC919}">
      <dgm:prSet/>
      <dgm:spPr/>
      <dgm:t>
        <a:bodyPr/>
        <a:lstStyle/>
        <a:p>
          <a:endParaRPr lang="en-US"/>
        </a:p>
      </dgm:t>
    </dgm:pt>
    <dgm:pt modelId="{E1D8F6C8-532B-4876-A2AB-DDAC8EC8777E}">
      <dgm:prSet/>
      <dgm:spPr/>
      <dgm:t>
        <a:bodyPr/>
        <a:lstStyle/>
        <a:p>
          <a:r>
            <a:rPr lang="en-US"/>
            <a:t>Edit the Markdown files to fill in placeholders</a:t>
          </a:r>
        </a:p>
      </dgm:t>
    </dgm:pt>
    <dgm:pt modelId="{6435D25D-1D61-4E52-9533-ABBE03747922}" type="parTrans" cxnId="{64E15293-D795-4FC0-8D71-4CD6F0E087C1}">
      <dgm:prSet/>
      <dgm:spPr/>
      <dgm:t>
        <a:bodyPr/>
        <a:lstStyle/>
        <a:p>
          <a:endParaRPr lang="en-US"/>
        </a:p>
      </dgm:t>
    </dgm:pt>
    <dgm:pt modelId="{62B4F591-5260-477C-B1EF-F06315A4F7D0}" type="sibTrans" cxnId="{64E15293-D795-4FC0-8D71-4CD6F0E087C1}">
      <dgm:prSet/>
      <dgm:spPr/>
      <dgm:t>
        <a:bodyPr/>
        <a:lstStyle/>
        <a:p>
          <a:endParaRPr lang="en-US"/>
        </a:p>
      </dgm:t>
    </dgm:pt>
    <dgm:pt modelId="{8808E53F-22F2-44BC-95E5-29AE77450C37}">
      <dgm:prSet/>
      <dgm:spPr/>
      <dgm:t>
        <a:bodyPr/>
        <a:lstStyle/>
        <a:p>
          <a:r>
            <a:rPr lang="en-US"/>
            <a:t>Convert</a:t>
          </a:r>
        </a:p>
      </dgm:t>
    </dgm:pt>
    <dgm:pt modelId="{95A8611F-8165-4C46-9163-D09AB443A767}" type="parTrans" cxnId="{226EBAD4-2458-4D9A-9993-BF3ACEE1DE77}">
      <dgm:prSet/>
      <dgm:spPr/>
      <dgm:t>
        <a:bodyPr/>
        <a:lstStyle/>
        <a:p>
          <a:endParaRPr lang="en-US"/>
        </a:p>
      </dgm:t>
    </dgm:pt>
    <dgm:pt modelId="{47EDE87A-FEFE-49F3-BD0E-14B61D9C4787}" type="sibTrans" cxnId="{226EBAD4-2458-4D9A-9993-BF3ACEE1DE77}">
      <dgm:prSet/>
      <dgm:spPr/>
      <dgm:t>
        <a:bodyPr/>
        <a:lstStyle/>
        <a:p>
          <a:endParaRPr lang="en-US"/>
        </a:p>
      </dgm:t>
    </dgm:pt>
    <dgm:pt modelId="{281383E0-61AC-4CE7-A561-789179B24387}">
      <dgm:prSet/>
      <dgm:spPr/>
      <dgm:t>
        <a:bodyPr/>
        <a:lstStyle/>
        <a:p>
          <a:r>
            <a:rPr lang="en-US"/>
            <a:t>Convert Markdown to MAML</a:t>
          </a:r>
        </a:p>
      </dgm:t>
    </dgm:pt>
    <dgm:pt modelId="{9007A06A-701C-4876-B0BD-9C31B16B2C7A}" type="parTrans" cxnId="{D17EC7B2-DCFC-4C05-8982-96893BED6F7B}">
      <dgm:prSet/>
      <dgm:spPr/>
      <dgm:t>
        <a:bodyPr/>
        <a:lstStyle/>
        <a:p>
          <a:endParaRPr lang="en-US"/>
        </a:p>
      </dgm:t>
    </dgm:pt>
    <dgm:pt modelId="{C14DE2C9-73B6-4C04-88D2-88C47EFB0F34}" type="sibTrans" cxnId="{D17EC7B2-DCFC-4C05-8982-96893BED6F7B}">
      <dgm:prSet/>
      <dgm:spPr/>
      <dgm:t>
        <a:bodyPr/>
        <a:lstStyle/>
        <a:p>
          <a:endParaRPr lang="en-US"/>
        </a:p>
      </dgm:t>
    </dgm:pt>
    <dgm:pt modelId="{DFDBC4A5-82AD-4502-9BA1-3A0792155223}">
      <dgm:prSet/>
      <dgm:spPr/>
      <dgm:t>
        <a:bodyPr/>
        <a:lstStyle/>
        <a:p>
          <a:r>
            <a:rPr lang="en-US"/>
            <a:t>Publish</a:t>
          </a:r>
        </a:p>
      </dgm:t>
    </dgm:pt>
    <dgm:pt modelId="{7F64A270-99D1-4924-83A8-CDA638C2CC57}" type="parTrans" cxnId="{2DFA5A8B-7BEE-446E-A419-242027B51F84}">
      <dgm:prSet/>
      <dgm:spPr/>
      <dgm:t>
        <a:bodyPr/>
        <a:lstStyle/>
        <a:p>
          <a:endParaRPr lang="en-US"/>
        </a:p>
      </dgm:t>
    </dgm:pt>
    <dgm:pt modelId="{E0521B45-C815-4496-90EA-B95BC695C659}" type="sibTrans" cxnId="{2DFA5A8B-7BEE-446E-A419-242027B51F84}">
      <dgm:prSet/>
      <dgm:spPr/>
      <dgm:t>
        <a:bodyPr/>
        <a:lstStyle/>
        <a:p>
          <a:endParaRPr lang="en-US"/>
        </a:p>
      </dgm:t>
    </dgm:pt>
    <dgm:pt modelId="{F7DCC947-37ED-43DE-A5A6-1C1061EAF5CE}">
      <dgm:prSet/>
      <dgm:spPr/>
      <dgm:t>
        <a:bodyPr/>
        <a:lstStyle/>
        <a:p>
          <a:r>
            <a:rPr lang="en-US"/>
            <a:t>Publish MAML files</a:t>
          </a:r>
        </a:p>
      </dgm:t>
    </dgm:pt>
    <dgm:pt modelId="{ED7D71F6-83DA-4034-A617-7FB5CE8BA48C}" type="parTrans" cxnId="{291D8CFA-26A9-412E-86E4-BDEB7AD19B46}">
      <dgm:prSet/>
      <dgm:spPr/>
      <dgm:t>
        <a:bodyPr/>
        <a:lstStyle/>
        <a:p>
          <a:endParaRPr lang="en-US"/>
        </a:p>
      </dgm:t>
    </dgm:pt>
    <dgm:pt modelId="{70328F90-FC81-4521-ACEF-EF1E5ECE4C82}" type="sibTrans" cxnId="{291D8CFA-26A9-412E-86E4-BDEB7AD19B46}">
      <dgm:prSet/>
      <dgm:spPr/>
      <dgm:t>
        <a:bodyPr/>
        <a:lstStyle/>
        <a:p>
          <a:endParaRPr lang="en-US"/>
        </a:p>
      </dgm:t>
    </dgm:pt>
    <dgm:pt modelId="{0D83EC1D-6DCC-45F7-9A37-94140C9B62F4}" type="pres">
      <dgm:prSet presAssocID="{9DA4C412-31D3-4C34-A9D3-5874BA78008B}" presName="Name0" presStyleCnt="0">
        <dgm:presLayoutVars>
          <dgm:dir/>
          <dgm:animLvl val="lvl"/>
          <dgm:resizeHandles val="exact"/>
        </dgm:presLayoutVars>
      </dgm:prSet>
      <dgm:spPr/>
    </dgm:pt>
    <dgm:pt modelId="{09D8E28E-75F9-4300-ADC9-033C31A73754}" type="pres">
      <dgm:prSet presAssocID="{AB3F5EFA-9E8E-4A6F-9560-FB1A6D194DDB}" presName="composite" presStyleCnt="0"/>
      <dgm:spPr/>
    </dgm:pt>
    <dgm:pt modelId="{E919BF84-70C1-4FD7-8751-DD3569C9BC25}" type="pres">
      <dgm:prSet presAssocID="{AB3F5EFA-9E8E-4A6F-9560-FB1A6D194DDB}" presName="parTx" presStyleLbl="alignNode1" presStyleIdx="0" presStyleCnt="5">
        <dgm:presLayoutVars>
          <dgm:chMax val="0"/>
          <dgm:chPref val="0"/>
        </dgm:presLayoutVars>
      </dgm:prSet>
      <dgm:spPr/>
    </dgm:pt>
    <dgm:pt modelId="{395CF585-35A0-4AD2-8F7C-A8DFCF569E4D}" type="pres">
      <dgm:prSet presAssocID="{AB3F5EFA-9E8E-4A6F-9560-FB1A6D194DDB}" presName="desTx" presStyleLbl="alignAccFollowNode1" presStyleIdx="0" presStyleCnt="5">
        <dgm:presLayoutVars/>
      </dgm:prSet>
      <dgm:spPr/>
    </dgm:pt>
    <dgm:pt modelId="{E7B90AC9-879C-4F6E-9835-0760120F9885}" type="pres">
      <dgm:prSet presAssocID="{6F7C76E5-C9CA-4B8A-9DA6-42227E515203}" presName="space" presStyleCnt="0"/>
      <dgm:spPr/>
    </dgm:pt>
    <dgm:pt modelId="{5865C5EA-4C4F-4813-B7F2-83BFEF87B4E8}" type="pres">
      <dgm:prSet presAssocID="{6A1E7D39-D064-443D-8EEE-05D35783BAAE}" presName="composite" presStyleCnt="0"/>
      <dgm:spPr/>
    </dgm:pt>
    <dgm:pt modelId="{52EE37EA-AABC-4B7F-A09B-820987C35D8E}" type="pres">
      <dgm:prSet presAssocID="{6A1E7D39-D064-443D-8EEE-05D35783BAAE}" presName="parTx" presStyleLbl="alignNode1" presStyleIdx="1" presStyleCnt="5">
        <dgm:presLayoutVars>
          <dgm:chMax val="0"/>
          <dgm:chPref val="0"/>
        </dgm:presLayoutVars>
      </dgm:prSet>
      <dgm:spPr/>
    </dgm:pt>
    <dgm:pt modelId="{994FA589-DB57-4297-A10E-4725E419393B}" type="pres">
      <dgm:prSet presAssocID="{6A1E7D39-D064-443D-8EEE-05D35783BAAE}" presName="desTx" presStyleLbl="alignAccFollowNode1" presStyleIdx="1" presStyleCnt="5">
        <dgm:presLayoutVars/>
      </dgm:prSet>
      <dgm:spPr/>
    </dgm:pt>
    <dgm:pt modelId="{CC6B8160-FD30-4ECB-9E1E-C488786A3C5E}" type="pres">
      <dgm:prSet presAssocID="{63D0499D-D918-4777-BF2F-54B43B5076A8}" presName="space" presStyleCnt="0"/>
      <dgm:spPr/>
    </dgm:pt>
    <dgm:pt modelId="{5A85B99B-6D6F-4517-8BDD-315FD2FF987F}" type="pres">
      <dgm:prSet presAssocID="{91D97B08-D8FA-4FA0-85AE-5BFF4C86C2C2}" presName="composite" presStyleCnt="0"/>
      <dgm:spPr/>
    </dgm:pt>
    <dgm:pt modelId="{85A5FCF5-20B1-46AD-B9B8-D69670F0E739}" type="pres">
      <dgm:prSet presAssocID="{91D97B08-D8FA-4FA0-85AE-5BFF4C86C2C2}" presName="parTx" presStyleLbl="alignNode1" presStyleIdx="2" presStyleCnt="5">
        <dgm:presLayoutVars>
          <dgm:chMax val="0"/>
          <dgm:chPref val="0"/>
        </dgm:presLayoutVars>
      </dgm:prSet>
      <dgm:spPr/>
    </dgm:pt>
    <dgm:pt modelId="{E89FE427-D3EB-4DD2-9573-7D787BB6F8B1}" type="pres">
      <dgm:prSet presAssocID="{91D97B08-D8FA-4FA0-85AE-5BFF4C86C2C2}" presName="desTx" presStyleLbl="alignAccFollowNode1" presStyleIdx="2" presStyleCnt="5">
        <dgm:presLayoutVars/>
      </dgm:prSet>
      <dgm:spPr/>
    </dgm:pt>
    <dgm:pt modelId="{1A6B33A1-58C4-45D8-B8CD-6B7E15AD31A7}" type="pres">
      <dgm:prSet presAssocID="{79097349-98AB-4E5B-871E-A5DAC61D438B}" presName="space" presStyleCnt="0"/>
      <dgm:spPr/>
    </dgm:pt>
    <dgm:pt modelId="{20905E7E-ADEE-4752-9C76-F2CAAB4839C5}" type="pres">
      <dgm:prSet presAssocID="{8808E53F-22F2-44BC-95E5-29AE77450C37}" presName="composite" presStyleCnt="0"/>
      <dgm:spPr/>
    </dgm:pt>
    <dgm:pt modelId="{CC8A08ED-4A8F-4BF5-9F4C-D86A9C9B52A4}" type="pres">
      <dgm:prSet presAssocID="{8808E53F-22F2-44BC-95E5-29AE77450C37}" presName="parTx" presStyleLbl="alignNode1" presStyleIdx="3" presStyleCnt="5">
        <dgm:presLayoutVars>
          <dgm:chMax val="0"/>
          <dgm:chPref val="0"/>
        </dgm:presLayoutVars>
      </dgm:prSet>
      <dgm:spPr/>
    </dgm:pt>
    <dgm:pt modelId="{C3711F97-5520-45C9-BA8A-1B7C1BB27657}" type="pres">
      <dgm:prSet presAssocID="{8808E53F-22F2-44BC-95E5-29AE77450C37}" presName="desTx" presStyleLbl="alignAccFollowNode1" presStyleIdx="3" presStyleCnt="5">
        <dgm:presLayoutVars/>
      </dgm:prSet>
      <dgm:spPr/>
    </dgm:pt>
    <dgm:pt modelId="{E362C6BC-AF23-4CFC-BF77-CACBA53D6E5B}" type="pres">
      <dgm:prSet presAssocID="{47EDE87A-FEFE-49F3-BD0E-14B61D9C4787}" presName="space" presStyleCnt="0"/>
      <dgm:spPr/>
    </dgm:pt>
    <dgm:pt modelId="{C07A6F35-8BE0-4B3C-959C-AF0F3739CA9F}" type="pres">
      <dgm:prSet presAssocID="{DFDBC4A5-82AD-4502-9BA1-3A0792155223}" presName="composite" presStyleCnt="0"/>
      <dgm:spPr/>
    </dgm:pt>
    <dgm:pt modelId="{0EF666E0-97E3-495B-8CD5-58600D07E150}" type="pres">
      <dgm:prSet presAssocID="{DFDBC4A5-82AD-4502-9BA1-3A0792155223}" presName="parTx" presStyleLbl="alignNode1" presStyleIdx="4" presStyleCnt="5">
        <dgm:presLayoutVars>
          <dgm:chMax val="0"/>
          <dgm:chPref val="0"/>
        </dgm:presLayoutVars>
      </dgm:prSet>
      <dgm:spPr/>
    </dgm:pt>
    <dgm:pt modelId="{E885B7CF-2C84-44A9-8DFB-226A485451CF}" type="pres">
      <dgm:prSet presAssocID="{DFDBC4A5-82AD-4502-9BA1-3A0792155223}" presName="desTx" presStyleLbl="alignAccFollowNode1" presStyleIdx="4" presStyleCnt="5">
        <dgm:presLayoutVars/>
      </dgm:prSet>
      <dgm:spPr/>
    </dgm:pt>
  </dgm:ptLst>
  <dgm:cxnLst>
    <dgm:cxn modelId="{2C060E13-7B55-43DB-9FB7-6CA8B4F3D70C}" type="presOf" srcId="{06F16DE7-4C8A-4E54-A1BC-98336EA48B1F}" destId="{395CF585-35A0-4AD2-8F7C-A8DFCF569E4D}" srcOrd="0" destOrd="0" presId="urn:microsoft.com/office/officeart/2016/7/layout/ChevronBlockProcess"/>
    <dgm:cxn modelId="{A9C86F13-7166-4A30-889B-4DA8D56027E6}" type="presOf" srcId="{AB3F5EFA-9E8E-4A6F-9560-FB1A6D194DDB}" destId="{E919BF84-70C1-4FD7-8751-DD3569C9BC25}" srcOrd="0" destOrd="0" presId="urn:microsoft.com/office/officeart/2016/7/layout/ChevronBlockProcess"/>
    <dgm:cxn modelId="{ECB2C028-646E-4391-8205-E2918FE6AB02}" srcId="{9DA4C412-31D3-4C34-A9D3-5874BA78008B}" destId="{AB3F5EFA-9E8E-4A6F-9560-FB1A6D194DDB}" srcOrd="0" destOrd="0" parTransId="{389BB809-D948-47B7-87C0-1E2A48314432}" sibTransId="{6F7C76E5-C9CA-4B8A-9DA6-42227E515203}"/>
    <dgm:cxn modelId="{27CF232E-A625-4C1C-9F96-3F1F7F6758C6}" type="presOf" srcId="{281383E0-61AC-4CE7-A561-789179B24387}" destId="{C3711F97-5520-45C9-BA8A-1B7C1BB27657}" srcOrd="0" destOrd="0" presId="urn:microsoft.com/office/officeart/2016/7/layout/ChevronBlockProcess"/>
    <dgm:cxn modelId="{913CE42E-ABF9-4AED-83E6-376ADE9BC919}" srcId="{9DA4C412-31D3-4C34-A9D3-5874BA78008B}" destId="{91D97B08-D8FA-4FA0-85AE-5BFF4C86C2C2}" srcOrd="2" destOrd="0" parTransId="{B1D02AC2-38A4-4CF6-B240-C4E2B716AF4C}" sibTransId="{79097349-98AB-4E5B-871E-A5DAC61D438B}"/>
    <dgm:cxn modelId="{176FFF33-56C5-4755-8C37-5EA2F47673E8}" type="presOf" srcId="{9DA4C412-31D3-4C34-A9D3-5874BA78008B}" destId="{0D83EC1D-6DCC-45F7-9A37-94140C9B62F4}" srcOrd="0" destOrd="0" presId="urn:microsoft.com/office/officeart/2016/7/layout/ChevronBlockProcess"/>
    <dgm:cxn modelId="{CD088640-274A-464C-BA1A-663D13FE56F4}" type="presOf" srcId="{DFDBC4A5-82AD-4502-9BA1-3A0792155223}" destId="{0EF666E0-97E3-495B-8CD5-58600D07E150}" srcOrd="0" destOrd="0" presId="urn:microsoft.com/office/officeart/2016/7/layout/ChevronBlockProcess"/>
    <dgm:cxn modelId="{285F7C42-C312-4771-94D3-4685FBA30588}" type="presOf" srcId="{E1D8F6C8-532B-4876-A2AB-DDAC8EC8777E}" destId="{E89FE427-D3EB-4DD2-9573-7D787BB6F8B1}" srcOrd="0" destOrd="0" presId="urn:microsoft.com/office/officeart/2016/7/layout/ChevronBlockProcess"/>
    <dgm:cxn modelId="{99045750-EAA5-4968-951C-A93F389BB5B3}" type="presOf" srcId="{8808E53F-22F2-44BC-95E5-29AE77450C37}" destId="{CC8A08ED-4A8F-4BF5-9F4C-D86A9C9B52A4}" srcOrd="0" destOrd="0" presId="urn:microsoft.com/office/officeart/2016/7/layout/ChevronBlockProcess"/>
    <dgm:cxn modelId="{2DFA5A8B-7BEE-446E-A419-242027B51F84}" srcId="{9DA4C412-31D3-4C34-A9D3-5874BA78008B}" destId="{DFDBC4A5-82AD-4502-9BA1-3A0792155223}" srcOrd="4" destOrd="0" parTransId="{7F64A270-99D1-4924-83A8-CDA638C2CC57}" sibTransId="{E0521B45-C815-4496-90EA-B95BC695C659}"/>
    <dgm:cxn modelId="{64E15293-D795-4FC0-8D71-4CD6F0E087C1}" srcId="{91D97B08-D8FA-4FA0-85AE-5BFF4C86C2C2}" destId="{E1D8F6C8-532B-4876-A2AB-DDAC8EC8777E}" srcOrd="0" destOrd="0" parTransId="{6435D25D-1D61-4E52-9533-ABBE03747922}" sibTransId="{62B4F591-5260-477C-B1EF-F06315A4F7D0}"/>
    <dgm:cxn modelId="{F47D3DA1-8AE6-41AC-8E26-A0B6FCA249E6}" type="presOf" srcId="{F7DCC947-37ED-43DE-A5A6-1C1061EAF5CE}" destId="{E885B7CF-2C84-44A9-8DFB-226A485451CF}" srcOrd="0" destOrd="0" presId="urn:microsoft.com/office/officeart/2016/7/layout/ChevronBlockProcess"/>
    <dgm:cxn modelId="{B27306AE-5252-4C4B-AA6A-DB47306AAB3E}" type="presOf" srcId="{29505080-5802-49CE-88FA-2ADAC0FAD6DC}" destId="{994FA589-DB57-4297-A10E-4725E419393B}" srcOrd="0" destOrd="0" presId="urn:microsoft.com/office/officeart/2016/7/layout/ChevronBlockProcess"/>
    <dgm:cxn modelId="{D17EC7B2-DCFC-4C05-8982-96893BED6F7B}" srcId="{8808E53F-22F2-44BC-95E5-29AE77450C37}" destId="{281383E0-61AC-4CE7-A561-789179B24387}" srcOrd="0" destOrd="0" parTransId="{9007A06A-701C-4876-B0BD-9C31B16B2C7A}" sibTransId="{C14DE2C9-73B6-4C04-88D2-88C47EFB0F34}"/>
    <dgm:cxn modelId="{C09C87CD-462D-4D1F-BF7B-E0E80D9FEFB3}" srcId="{6A1E7D39-D064-443D-8EEE-05D35783BAAE}" destId="{29505080-5802-49CE-88FA-2ADAC0FAD6DC}" srcOrd="0" destOrd="0" parTransId="{C5F5029B-686E-4F40-B150-F99E7721B4A7}" sibTransId="{51083C4A-3393-4353-9887-5EAC48F66CFA}"/>
    <dgm:cxn modelId="{AEA752D4-4879-45BB-AF82-2E318B0678D9}" srcId="{AB3F5EFA-9E8E-4A6F-9560-FB1A6D194DDB}" destId="{06F16DE7-4C8A-4E54-A1BC-98336EA48B1F}" srcOrd="0" destOrd="0" parTransId="{E65951D7-FCEE-4D94-BDA1-B0B48689535A}" sibTransId="{6AAB5063-8A39-446A-B7B2-BAB3BA004B20}"/>
    <dgm:cxn modelId="{226EBAD4-2458-4D9A-9993-BF3ACEE1DE77}" srcId="{9DA4C412-31D3-4C34-A9D3-5874BA78008B}" destId="{8808E53F-22F2-44BC-95E5-29AE77450C37}" srcOrd="3" destOrd="0" parTransId="{95A8611F-8165-4C46-9163-D09AB443A767}" sibTransId="{47EDE87A-FEFE-49F3-BD0E-14B61D9C4787}"/>
    <dgm:cxn modelId="{56F860E6-45A2-42CD-A30A-8A24156AE6F0}" srcId="{9DA4C412-31D3-4C34-A9D3-5874BA78008B}" destId="{6A1E7D39-D064-443D-8EEE-05D35783BAAE}" srcOrd="1" destOrd="0" parTransId="{4CB4BF64-0955-4894-9861-3E7EA57BFF13}" sibTransId="{63D0499D-D918-4777-BF2F-54B43B5076A8}"/>
    <dgm:cxn modelId="{B218BDF0-091F-4E8A-BE00-9E9E56F817D8}" type="presOf" srcId="{91D97B08-D8FA-4FA0-85AE-5BFF4C86C2C2}" destId="{85A5FCF5-20B1-46AD-B9B8-D69670F0E739}" srcOrd="0" destOrd="0" presId="urn:microsoft.com/office/officeart/2016/7/layout/ChevronBlockProcess"/>
    <dgm:cxn modelId="{E38986F3-A2DB-434A-A0DD-04DDE9BF4DE4}" type="presOf" srcId="{6A1E7D39-D064-443D-8EEE-05D35783BAAE}" destId="{52EE37EA-AABC-4B7F-A09B-820987C35D8E}" srcOrd="0" destOrd="0" presId="urn:microsoft.com/office/officeart/2016/7/layout/ChevronBlockProcess"/>
    <dgm:cxn modelId="{291D8CFA-26A9-412E-86E4-BDEB7AD19B46}" srcId="{DFDBC4A5-82AD-4502-9BA1-3A0792155223}" destId="{F7DCC947-37ED-43DE-A5A6-1C1061EAF5CE}" srcOrd="0" destOrd="0" parTransId="{ED7D71F6-83DA-4034-A617-7FB5CE8BA48C}" sibTransId="{70328F90-FC81-4521-ACEF-EF1E5ECE4C82}"/>
    <dgm:cxn modelId="{1CC1A898-9929-4A46-83AB-46F88199D023}" type="presParOf" srcId="{0D83EC1D-6DCC-45F7-9A37-94140C9B62F4}" destId="{09D8E28E-75F9-4300-ADC9-033C31A73754}" srcOrd="0" destOrd="0" presId="urn:microsoft.com/office/officeart/2016/7/layout/ChevronBlockProcess"/>
    <dgm:cxn modelId="{418A65D7-25AF-45F3-B841-96E16E4A03E2}" type="presParOf" srcId="{09D8E28E-75F9-4300-ADC9-033C31A73754}" destId="{E919BF84-70C1-4FD7-8751-DD3569C9BC25}" srcOrd="0" destOrd="0" presId="urn:microsoft.com/office/officeart/2016/7/layout/ChevronBlockProcess"/>
    <dgm:cxn modelId="{97EE3A51-A60E-4EBB-B331-9451E2C863B9}" type="presParOf" srcId="{09D8E28E-75F9-4300-ADC9-033C31A73754}" destId="{395CF585-35A0-4AD2-8F7C-A8DFCF569E4D}" srcOrd="1" destOrd="0" presId="urn:microsoft.com/office/officeart/2016/7/layout/ChevronBlockProcess"/>
    <dgm:cxn modelId="{EE5E6033-8D3A-46DB-99B4-F949B097465B}" type="presParOf" srcId="{0D83EC1D-6DCC-45F7-9A37-94140C9B62F4}" destId="{E7B90AC9-879C-4F6E-9835-0760120F9885}" srcOrd="1" destOrd="0" presId="urn:microsoft.com/office/officeart/2016/7/layout/ChevronBlockProcess"/>
    <dgm:cxn modelId="{9857B5C6-98B4-4DBC-84E4-0EAB11C3FB69}" type="presParOf" srcId="{0D83EC1D-6DCC-45F7-9A37-94140C9B62F4}" destId="{5865C5EA-4C4F-4813-B7F2-83BFEF87B4E8}" srcOrd="2" destOrd="0" presId="urn:microsoft.com/office/officeart/2016/7/layout/ChevronBlockProcess"/>
    <dgm:cxn modelId="{B76F3A77-1161-4D1C-8043-78EC39A91A37}" type="presParOf" srcId="{5865C5EA-4C4F-4813-B7F2-83BFEF87B4E8}" destId="{52EE37EA-AABC-4B7F-A09B-820987C35D8E}" srcOrd="0" destOrd="0" presId="urn:microsoft.com/office/officeart/2016/7/layout/ChevronBlockProcess"/>
    <dgm:cxn modelId="{6043798D-5B82-449F-87E1-B36E4E703547}" type="presParOf" srcId="{5865C5EA-4C4F-4813-B7F2-83BFEF87B4E8}" destId="{994FA589-DB57-4297-A10E-4725E419393B}" srcOrd="1" destOrd="0" presId="urn:microsoft.com/office/officeart/2016/7/layout/ChevronBlockProcess"/>
    <dgm:cxn modelId="{C5A2B611-F7EB-4BB3-ABF6-4BEE2ABCF740}" type="presParOf" srcId="{0D83EC1D-6DCC-45F7-9A37-94140C9B62F4}" destId="{CC6B8160-FD30-4ECB-9E1E-C488786A3C5E}" srcOrd="3" destOrd="0" presId="urn:microsoft.com/office/officeart/2016/7/layout/ChevronBlockProcess"/>
    <dgm:cxn modelId="{7EDD06E6-DDE6-44DF-9ED7-408161B3E908}" type="presParOf" srcId="{0D83EC1D-6DCC-45F7-9A37-94140C9B62F4}" destId="{5A85B99B-6D6F-4517-8BDD-315FD2FF987F}" srcOrd="4" destOrd="0" presId="urn:microsoft.com/office/officeart/2016/7/layout/ChevronBlockProcess"/>
    <dgm:cxn modelId="{99B2285A-A29D-4094-A254-F152E0F5A3F2}" type="presParOf" srcId="{5A85B99B-6D6F-4517-8BDD-315FD2FF987F}" destId="{85A5FCF5-20B1-46AD-B9B8-D69670F0E739}" srcOrd="0" destOrd="0" presId="urn:microsoft.com/office/officeart/2016/7/layout/ChevronBlockProcess"/>
    <dgm:cxn modelId="{0E4E6037-3715-4F66-9E7B-0E9AF73FF536}" type="presParOf" srcId="{5A85B99B-6D6F-4517-8BDD-315FD2FF987F}" destId="{E89FE427-D3EB-4DD2-9573-7D787BB6F8B1}" srcOrd="1" destOrd="0" presId="urn:microsoft.com/office/officeart/2016/7/layout/ChevronBlockProcess"/>
    <dgm:cxn modelId="{B9C7F8C7-40E5-4553-A764-3E9A24C64956}" type="presParOf" srcId="{0D83EC1D-6DCC-45F7-9A37-94140C9B62F4}" destId="{1A6B33A1-58C4-45D8-B8CD-6B7E15AD31A7}" srcOrd="5" destOrd="0" presId="urn:microsoft.com/office/officeart/2016/7/layout/ChevronBlockProcess"/>
    <dgm:cxn modelId="{E08D54D3-53B2-4133-B8D0-731F789A5166}" type="presParOf" srcId="{0D83EC1D-6DCC-45F7-9A37-94140C9B62F4}" destId="{20905E7E-ADEE-4752-9C76-F2CAAB4839C5}" srcOrd="6" destOrd="0" presId="urn:microsoft.com/office/officeart/2016/7/layout/ChevronBlockProcess"/>
    <dgm:cxn modelId="{E001B05F-650D-4FA3-B73E-85E994297DA1}" type="presParOf" srcId="{20905E7E-ADEE-4752-9C76-F2CAAB4839C5}" destId="{CC8A08ED-4A8F-4BF5-9F4C-D86A9C9B52A4}" srcOrd="0" destOrd="0" presId="urn:microsoft.com/office/officeart/2016/7/layout/ChevronBlockProcess"/>
    <dgm:cxn modelId="{9B3AC73E-2717-4301-A97B-413DDA3D80C4}" type="presParOf" srcId="{20905E7E-ADEE-4752-9C76-F2CAAB4839C5}" destId="{C3711F97-5520-45C9-BA8A-1B7C1BB27657}" srcOrd="1" destOrd="0" presId="urn:microsoft.com/office/officeart/2016/7/layout/ChevronBlockProcess"/>
    <dgm:cxn modelId="{149828A3-BA26-4E05-A808-B8BE705545E2}" type="presParOf" srcId="{0D83EC1D-6DCC-45F7-9A37-94140C9B62F4}" destId="{E362C6BC-AF23-4CFC-BF77-CACBA53D6E5B}" srcOrd="7" destOrd="0" presId="urn:microsoft.com/office/officeart/2016/7/layout/ChevronBlockProcess"/>
    <dgm:cxn modelId="{0EF26214-5436-49AE-9BAB-12E5337866B4}" type="presParOf" srcId="{0D83EC1D-6DCC-45F7-9A37-94140C9B62F4}" destId="{C07A6F35-8BE0-4B3C-959C-AF0F3739CA9F}" srcOrd="8" destOrd="0" presId="urn:microsoft.com/office/officeart/2016/7/layout/ChevronBlockProcess"/>
    <dgm:cxn modelId="{ADDC115F-23AB-4EDB-AF2C-F4F335E4F180}" type="presParOf" srcId="{C07A6F35-8BE0-4B3C-959C-AF0F3739CA9F}" destId="{0EF666E0-97E3-495B-8CD5-58600D07E150}" srcOrd="0" destOrd="0" presId="urn:microsoft.com/office/officeart/2016/7/layout/ChevronBlockProcess"/>
    <dgm:cxn modelId="{4598A35D-6F15-42C0-B44B-389FF07D2BA2}" type="presParOf" srcId="{C07A6F35-8BE0-4B3C-959C-AF0F3739CA9F}" destId="{E885B7CF-2C84-44A9-8DFB-226A485451CF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80C0BC-8924-423E-A7F7-84081A908C61}">
      <dsp:nvSpPr>
        <dsp:cNvPr id="0" name=""/>
        <dsp:cNvSpPr/>
      </dsp:nvSpPr>
      <dsp:spPr>
        <a:xfrm>
          <a:off x="0" y="3344446"/>
          <a:ext cx="6812280" cy="21943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Updated in PowerShell 3.0</a:t>
          </a:r>
        </a:p>
      </dsp:txBody>
      <dsp:txXfrm>
        <a:off x="0" y="3344446"/>
        <a:ext cx="6812280" cy="1184932"/>
      </dsp:txXfrm>
    </dsp:sp>
    <dsp:sp modelId="{7B971DBB-1053-4879-9C96-607AFA4B98B9}">
      <dsp:nvSpPr>
        <dsp:cNvPr id="0" name=""/>
        <dsp:cNvSpPr/>
      </dsp:nvSpPr>
      <dsp:spPr>
        <a:xfrm>
          <a:off x="3326" y="4485492"/>
          <a:ext cx="2268542" cy="1009386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Added Update-Help (HelpInfoUri)</a:t>
          </a:r>
        </a:p>
      </dsp:txBody>
      <dsp:txXfrm>
        <a:off x="3326" y="4485492"/>
        <a:ext cx="2268542" cy="1009386"/>
      </dsp:txXfrm>
    </dsp:sp>
    <dsp:sp modelId="{3ECDE9CF-87C1-4277-B172-84BB985A7F72}">
      <dsp:nvSpPr>
        <dsp:cNvPr id="0" name=""/>
        <dsp:cNvSpPr/>
      </dsp:nvSpPr>
      <dsp:spPr>
        <a:xfrm>
          <a:off x="2271868" y="4485492"/>
          <a:ext cx="2268542" cy="1009386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Added Get-Help -Online (HelpUri)</a:t>
          </a:r>
        </a:p>
      </dsp:txBody>
      <dsp:txXfrm>
        <a:off x="2271868" y="4485492"/>
        <a:ext cx="2268542" cy="1009386"/>
      </dsp:txXfrm>
    </dsp:sp>
    <dsp:sp modelId="{3FC95304-7D95-49C0-9B78-594C546C8FA1}">
      <dsp:nvSpPr>
        <dsp:cNvPr id="0" name=""/>
        <dsp:cNvSpPr/>
      </dsp:nvSpPr>
      <dsp:spPr>
        <a:xfrm>
          <a:off x="4540411" y="4485492"/>
          <a:ext cx="2268542" cy="1009386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Added Get-Help -ShowWindow</a:t>
          </a:r>
        </a:p>
      </dsp:txBody>
      <dsp:txXfrm>
        <a:off x="4540411" y="4485492"/>
        <a:ext cx="2268542" cy="1009386"/>
      </dsp:txXfrm>
    </dsp:sp>
    <dsp:sp modelId="{6FB60BFE-C912-4E34-A7F5-E51BC1543975}">
      <dsp:nvSpPr>
        <dsp:cNvPr id="0" name=""/>
        <dsp:cNvSpPr/>
      </dsp:nvSpPr>
      <dsp:spPr>
        <a:xfrm rot="10800000">
          <a:off x="0" y="2498"/>
          <a:ext cx="6812280" cy="3374862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Introduced in PowerShell v2.0</a:t>
          </a:r>
        </a:p>
      </dsp:txBody>
      <dsp:txXfrm rot="-10800000">
        <a:off x="0" y="2498"/>
        <a:ext cx="6812280" cy="1184576"/>
      </dsp:txXfrm>
    </dsp:sp>
    <dsp:sp modelId="{25945488-D374-45E8-BAC0-4E4731D8979C}">
      <dsp:nvSpPr>
        <dsp:cNvPr id="0" name=""/>
        <dsp:cNvSpPr/>
      </dsp:nvSpPr>
      <dsp:spPr>
        <a:xfrm>
          <a:off x="0" y="1187075"/>
          <a:ext cx="3406140" cy="1009083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Comment-based help</a:t>
          </a:r>
        </a:p>
      </dsp:txBody>
      <dsp:txXfrm>
        <a:off x="0" y="1187075"/>
        <a:ext cx="3406140" cy="1009083"/>
      </dsp:txXfrm>
    </dsp:sp>
    <dsp:sp modelId="{31C1E76A-50AC-4DFB-AEA1-56B758FCD080}">
      <dsp:nvSpPr>
        <dsp:cNvPr id="0" name=""/>
        <dsp:cNvSpPr/>
      </dsp:nvSpPr>
      <dsp:spPr>
        <a:xfrm>
          <a:off x="3406140" y="1187075"/>
          <a:ext cx="3406140" cy="1009083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External help (MAML)</a:t>
          </a:r>
        </a:p>
      </dsp:txBody>
      <dsp:txXfrm>
        <a:off x="3406140" y="1187075"/>
        <a:ext cx="3406140" cy="10090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1C0D44-1438-4A0B-8A24-28256292D4D4}">
      <dsp:nvSpPr>
        <dsp:cNvPr id="0" name=""/>
        <dsp:cNvSpPr/>
      </dsp:nvSpPr>
      <dsp:spPr>
        <a:xfrm>
          <a:off x="51" y="119546"/>
          <a:ext cx="4913783" cy="89031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Complete rewrite in C#</a:t>
          </a:r>
        </a:p>
      </dsp:txBody>
      <dsp:txXfrm>
        <a:off x="51" y="119546"/>
        <a:ext cx="4913783" cy="890311"/>
      </dsp:txXfrm>
    </dsp:sp>
    <dsp:sp modelId="{378707A6-D35B-4F9E-A9D6-A13ACA14685A}">
      <dsp:nvSpPr>
        <dsp:cNvPr id="0" name=""/>
        <dsp:cNvSpPr/>
      </dsp:nvSpPr>
      <dsp:spPr>
        <a:xfrm>
          <a:off x="51" y="1009857"/>
          <a:ext cx="4913783" cy="322812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Strong object model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Fast - Pipeline-able commands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Increases the complexity of the workflow but provides flexibility and speed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Uses standard libraries for Markdown and YAML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Improved MAML rendering</a:t>
          </a:r>
        </a:p>
      </dsp:txBody>
      <dsp:txXfrm>
        <a:off x="51" y="1009857"/>
        <a:ext cx="4913783" cy="3228120"/>
      </dsp:txXfrm>
    </dsp:sp>
    <dsp:sp modelId="{ED77D790-69FE-4057-8A53-BBBD6C9D115B}">
      <dsp:nvSpPr>
        <dsp:cNvPr id="0" name=""/>
        <dsp:cNvSpPr/>
      </dsp:nvSpPr>
      <dsp:spPr>
        <a:xfrm>
          <a:off x="5601764" y="119546"/>
          <a:ext cx="4913783" cy="89031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Built for Microsoft’s needs and scale</a:t>
          </a:r>
        </a:p>
      </dsp:txBody>
      <dsp:txXfrm>
        <a:off x="5601764" y="119546"/>
        <a:ext cx="4913783" cy="890311"/>
      </dsp:txXfrm>
    </dsp:sp>
    <dsp:sp modelId="{1DC5449F-6445-4D1C-8B8E-EDCE6EAC6C9F}">
      <dsp:nvSpPr>
        <dsp:cNvPr id="0" name=""/>
        <dsp:cNvSpPr/>
      </dsp:nvSpPr>
      <dsp:spPr>
        <a:xfrm>
          <a:off x="5601764" y="1009857"/>
          <a:ext cx="4913783" cy="322812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Still a work-in-progress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Built for us but it works for your docs too</a:t>
          </a:r>
        </a:p>
      </dsp:txBody>
      <dsp:txXfrm>
        <a:off x="5601764" y="1009857"/>
        <a:ext cx="4913783" cy="32281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19BF84-70C1-4FD7-8751-DD3569C9BC25}">
      <dsp:nvSpPr>
        <dsp:cNvPr id="0" name=""/>
        <dsp:cNvSpPr/>
      </dsp:nvSpPr>
      <dsp:spPr>
        <a:xfrm>
          <a:off x="8879" y="871504"/>
          <a:ext cx="2141589" cy="642476"/>
        </a:xfrm>
        <a:prstGeom prst="chevron">
          <a:avLst>
            <a:gd name="adj" fmla="val 3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328" tIns="79328" rIns="79328" bIns="7932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Import</a:t>
          </a:r>
        </a:p>
      </dsp:txBody>
      <dsp:txXfrm>
        <a:off x="201622" y="871504"/>
        <a:ext cx="1756103" cy="642476"/>
      </dsp:txXfrm>
    </dsp:sp>
    <dsp:sp modelId="{395CF585-35A0-4AD2-8F7C-A8DFCF569E4D}">
      <dsp:nvSpPr>
        <dsp:cNvPr id="0" name=""/>
        <dsp:cNvSpPr/>
      </dsp:nvSpPr>
      <dsp:spPr>
        <a:xfrm>
          <a:off x="8879" y="1513981"/>
          <a:ext cx="1948846" cy="197203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002" tIns="154002" rIns="154002" bIns="308004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Import the module to be documented</a:t>
          </a:r>
        </a:p>
      </dsp:txBody>
      <dsp:txXfrm>
        <a:off x="8879" y="1513981"/>
        <a:ext cx="1948846" cy="1972037"/>
      </dsp:txXfrm>
    </dsp:sp>
    <dsp:sp modelId="{52EE37EA-AABC-4B7F-A09B-820987C35D8E}">
      <dsp:nvSpPr>
        <dsp:cNvPr id="0" name=""/>
        <dsp:cNvSpPr/>
      </dsp:nvSpPr>
      <dsp:spPr>
        <a:xfrm>
          <a:off x="2097942" y="871504"/>
          <a:ext cx="2141589" cy="642476"/>
        </a:xfrm>
        <a:prstGeom prst="chevron">
          <a:avLst>
            <a:gd name="adj" fmla="val 3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328" tIns="79328" rIns="79328" bIns="7932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Create</a:t>
          </a:r>
        </a:p>
      </dsp:txBody>
      <dsp:txXfrm>
        <a:off x="2290685" y="871504"/>
        <a:ext cx="1756103" cy="642476"/>
      </dsp:txXfrm>
    </dsp:sp>
    <dsp:sp modelId="{994FA589-DB57-4297-A10E-4725E419393B}">
      <dsp:nvSpPr>
        <dsp:cNvPr id="0" name=""/>
        <dsp:cNvSpPr/>
      </dsp:nvSpPr>
      <dsp:spPr>
        <a:xfrm>
          <a:off x="2097942" y="1513981"/>
          <a:ext cx="1948846" cy="197203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002" tIns="154002" rIns="154002" bIns="308004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Create Markdown files for the module</a:t>
          </a:r>
        </a:p>
      </dsp:txBody>
      <dsp:txXfrm>
        <a:off x="2097942" y="1513981"/>
        <a:ext cx="1948846" cy="1972037"/>
      </dsp:txXfrm>
    </dsp:sp>
    <dsp:sp modelId="{85A5FCF5-20B1-46AD-B9B8-D69670F0E739}">
      <dsp:nvSpPr>
        <dsp:cNvPr id="0" name=""/>
        <dsp:cNvSpPr/>
      </dsp:nvSpPr>
      <dsp:spPr>
        <a:xfrm>
          <a:off x="4187005" y="871504"/>
          <a:ext cx="2141589" cy="642476"/>
        </a:xfrm>
        <a:prstGeom prst="chevron">
          <a:avLst>
            <a:gd name="adj" fmla="val 3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328" tIns="79328" rIns="79328" bIns="7932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Edit</a:t>
          </a:r>
        </a:p>
      </dsp:txBody>
      <dsp:txXfrm>
        <a:off x="4379748" y="871504"/>
        <a:ext cx="1756103" cy="642476"/>
      </dsp:txXfrm>
    </dsp:sp>
    <dsp:sp modelId="{E89FE427-D3EB-4DD2-9573-7D787BB6F8B1}">
      <dsp:nvSpPr>
        <dsp:cNvPr id="0" name=""/>
        <dsp:cNvSpPr/>
      </dsp:nvSpPr>
      <dsp:spPr>
        <a:xfrm>
          <a:off x="4187005" y="1513981"/>
          <a:ext cx="1948846" cy="1972037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002" tIns="154002" rIns="154002" bIns="308004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Edit the Markdown files to fill in placeholders</a:t>
          </a:r>
        </a:p>
      </dsp:txBody>
      <dsp:txXfrm>
        <a:off x="4187005" y="1513981"/>
        <a:ext cx="1948846" cy="1972037"/>
      </dsp:txXfrm>
    </dsp:sp>
    <dsp:sp modelId="{CC8A08ED-4A8F-4BF5-9F4C-D86A9C9B52A4}">
      <dsp:nvSpPr>
        <dsp:cNvPr id="0" name=""/>
        <dsp:cNvSpPr/>
      </dsp:nvSpPr>
      <dsp:spPr>
        <a:xfrm>
          <a:off x="6276068" y="871504"/>
          <a:ext cx="2141589" cy="642476"/>
        </a:xfrm>
        <a:prstGeom prst="chevron">
          <a:avLst>
            <a:gd name="adj" fmla="val 3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328" tIns="79328" rIns="79328" bIns="7932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Convert</a:t>
          </a:r>
        </a:p>
      </dsp:txBody>
      <dsp:txXfrm>
        <a:off x="6468811" y="871504"/>
        <a:ext cx="1756103" cy="642476"/>
      </dsp:txXfrm>
    </dsp:sp>
    <dsp:sp modelId="{C3711F97-5520-45C9-BA8A-1B7C1BB27657}">
      <dsp:nvSpPr>
        <dsp:cNvPr id="0" name=""/>
        <dsp:cNvSpPr/>
      </dsp:nvSpPr>
      <dsp:spPr>
        <a:xfrm>
          <a:off x="6276068" y="1513981"/>
          <a:ext cx="1948846" cy="1972037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002" tIns="154002" rIns="154002" bIns="308004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Convert Markdown to MAML</a:t>
          </a:r>
        </a:p>
      </dsp:txBody>
      <dsp:txXfrm>
        <a:off x="6276068" y="1513981"/>
        <a:ext cx="1948846" cy="1972037"/>
      </dsp:txXfrm>
    </dsp:sp>
    <dsp:sp modelId="{0EF666E0-97E3-495B-8CD5-58600D07E150}">
      <dsp:nvSpPr>
        <dsp:cNvPr id="0" name=""/>
        <dsp:cNvSpPr/>
      </dsp:nvSpPr>
      <dsp:spPr>
        <a:xfrm>
          <a:off x="8365131" y="871504"/>
          <a:ext cx="2141589" cy="642476"/>
        </a:xfrm>
        <a:prstGeom prst="chevron">
          <a:avLst>
            <a:gd name="adj" fmla="val 3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328" tIns="79328" rIns="79328" bIns="7932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Publish</a:t>
          </a:r>
        </a:p>
      </dsp:txBody>
      <dsp:txXfrm>
        <a:off x="8557874" y="871504"/>
        <a:ext cx="1756103" cy="642476"/>
      </dsp:txXfrm>
    </dsp:sp>
    <dsp:sp modelId="{E885B7CF-2C84-44A9-8DFB-226A485451CF}">
      <dsp:nvSpPr>
        <dsp:cNvPr id="0" name=""/>
        <dsp:cNvSpPr/>
      </dsp:nvSpPr>
      <dsp:spPr>
        <a:xfrm>
          <a:off x="8365131" y="1513981"/>
          <a:ext cx="1948846" cy="1972037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002" tIns="154002" rIns="154002" bIns="308004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Publish MAML files</a:t>
          </a:r>
        </a:p>
      </dsp:txBody>
      <dsp:txXfrm>
        <a:off x="8365131" y="1513981"/>
        <a:ext cx="1948846" cy="19720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EEF836-1B92-4BB9-A026-840A0CC45D2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9ED64-4160-4591-B576-5AA66E161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059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9ED64-4160-4591-B576-5AA66E1610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08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9ED64-4160-4591-B576-5AA66E1610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231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9ED64-4160-4591-B576-5AA66E1610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86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9ED64-4160-4591-B576-5AA66E1610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10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7113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46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23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812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249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28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72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99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84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28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08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81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07" r:id="rId6"/>
    <p:sldLayoutId id="2147483803" r:id="rId7"/>
    <p:sldLayoutId id="2147483804" r:id="rId8"/>
    <p:sldLayoutId id="2147483805" r:id="rId9"/>
    <p:sldLayoutId id="2147483806" r:id="rId10"/>
    <p:sldLayoutId id="21474838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pedia.org/wiki/Sandcastle_(software)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artoon duck wearing glasses and sitting at a desk with a computer&#10;&#10;AI-generated content may be incorrect.">
            <a:extLst>
              <a:ext uri="{FF2B5EF4-FFF2-40B4-BE49-F238E27FC236}">
                <a16:creationId xmlns:a16="http://schemas.microsoft.com/office/drawing/2014/main" id="{A50FE71F-96C2-B18B-FFB7-C098FCB05F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384" r="-1" b="250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0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11925D-3CA4-93A8-5BF0-A56F360454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ptos" panose="020B0004020202020204" pitchFamily="34" charset="0"/>
              </a:rPr>
              <a:t>PlatyPS v1.0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B570A3-A078-0429-1AE2-FA970EECFA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r>
              <a:rPr lang="en-US" sz="2000" b="1" dirty="0" err="1">
                <a:solidFill>
                  <a:schemeClr val="bg1"/>
                </a:solidFill>
                <a:latin typeface="Aptos" panose="020B0004020202020204" pitchFamily="34" charset="0"/>
              </a:rPr>
              <a:t>Microsoft.PowerShell.PlatyPS</a:t>
            </a:r>
            <a:br>
              <a:rPr lang="en-US" sz="2000" b="1" dirty="0">
                <a:solidFill>
                  <a:schemeClr val="bg1"/>
                </a:solidFill>
                <a:latin typeface="Aptos" panose="020B0004020202020204" pitchFamily="34" charset="0"/>
              </a:rPr>
            </a:b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A new way to create PowerShell documentation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625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E1F674-06EF-4ECE-A7E8-D212BD45E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US" sz="3400" dirty="0">
                <a:latin typeface="Aptos" panose="020B0004020202020204" pitchFamily="34" charset="0"/>
              </a:rPr>
              <a:t>Future roadmap?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86CB1-34EA-DCF9-BF21-E17275178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GA plans – no target date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Driven by internal partner requirements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Shipping on quality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Add more metadata discovery (e.g. validation attributes and values)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Conversion to other formats (HTML, </a:t>
            </a:r>
            <a:r>
              <a:rPr lang="en-US" sz="1600">
                <a:latin typeface="Aptos" panose="020B0004020202020204" pitchFamily="34" charset="0"/>
              </a:rPr>
              <a:t>HelpInfo</a:t>
            </a:r>
            <a:r>
              <a:rPr lang="en-US" sz="1600" dirty="0">
                <a:latin typeface="Aptos" panose="020B0004020202020204" pitchFamily="34" charset="0"/>
              </a:rPr>
              <a:t> objects?)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Localization support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Support for more structured formats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Can we make Help use markdown-based content?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87B072-1354-7BE3-E2A1-3828C515CB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378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7615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C8AD0F5-D8A0-FA40-0DCA-4C2A866A4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6E42DF8-97F0-578C-58B9-312742B71515}"/>
              </a:ext>
            </a:extLst>
          </p:cNvPr>
          <p:cNvSpPr txBox="1">
            <a:spLocks/>
          </p:cNvSpPr>
          <p:nvPr/>
        </p:nvSpPr>
        <p:spPr>
          <a:xfrm>
            <a:off x="569026" y="875957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>
                <a:solidFill>
                  <a:schemeClr val="bg1"/>
                </a:solidFill>
                <a:latin typeface="Aptos" panose="020B0004020202020204" pitchFamily="34" charset="0"/>
              </a:rPr>
              <a:t>PlatyPS v1.0</a:t>
            </a:r>
            <a:endParaRPr lang="en-US" sz="48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23A6B9F-DC31-1415-FDB8-F8F06233456B}"/>
              </a:ext>
            </a:extLst>
          </p:cNvPr>
          <p:cNvSpPr txBox="1">
            <a:spLocks/>
          </p:cNvSpPr>
          <p:nvPr/>
        </p:nvSpPr>
        <p:spPr>
          <a:xfrm>
            <a:off x="569026" y="4626516"/>
            <a:ext cx="4023360" cy="12081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>
                <a:solidFill>
                  <a:schemeClr val="bg1"/>
                </a:solidFill>
                <a:latin typeface="Aptos" panose="020B0004020202020204" pitchFamily="34" charset="0"/>
              </a:rPr>
              <a:t>Microsoft.PowerShell.PlatyPS</a:t>
            </a:r>
            <a:endParaRPr lang="en-US" sz="2000" b="1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A new way to create PowerShell documentation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A7F7384-09DA-BF7C-EA87-824037F50B69}"/>
              </a:ext>
            </a:extLst>
          </p:cNvPr>
          <p:cNvSpPr txBox="1">
            <a:spLocks/>
          </p:cNvSpPr>
          <p:nvPr/>
        </p:nvSpPr>
        <p:spPr>
          <a:xfrm>
            <a:off x="569026" y="875957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  <a:latin typeface="Aptos" panose="020B0004020202020204" pitchFamily="34" charset="0"/>
              </a:rPr>
              <a:t>PlatyPS v1.0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6CBE07-AAC5-DA57-0608-86771EE98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0966" y="100385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0FA538-AE3D-3A85-66DD-12CB127AC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074" y="4300514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83F263F-F981-C229-E3E1-467206BF9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7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17E6A2-C16C-B54B-DEC5-69B62CA0C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>
                <a:latin typeface="Aptos" panose="020B0004020202020204" pitchFamily="34" charset="0"/>
              </a:rPr>
              <a:t>Brief history of PowerShell Help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50430F-90CA-8465-D869-DE2001F290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3587989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5023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9A38EBA-6E97-44A4-B4B8-D9FB5D33F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4B161E-6D5F-9783-90EC-74E8FA83A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502858" cy="1087819"/>
          </a:xfrm>
        </p:spPr>
        <p:txBody>
          <a:bodyPr anchor="b">
            <a:normAutofit/>
          </a:bodyPr>
          <a:lstStyle/>
          <a:p>
            <a:r>
              <a:rPr lang="en-US" sz="3400">
                <a:latin typeface="Aptos" panose="020B0004020202020204" pitchFamily="34" charset="0"/>
              </a:rPr>
              <a:t>What is MAML?</a:t>
            </a:r>
          </a:p>
        </p:txBody>
      </p:sp>
      <p:sp>
        <p:nvSpPr>
          <p:cNvPr id="11" name="!!accent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480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63534-05A5-AB44-2BCA-99CD69922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502858" cy="34928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b="1" dirty="0">
                <a:latin typeface="Aptos" panose="020B0004020202020204" pitchFamily="34" charset="0"/>
              </a:rPr>
              <a:t>Microsoft Assistance Markup Language (MAML)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Structured (XML) content intended to replace the old CHM format in Windows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Enables transformation for different presentation formats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The only way to provide help for compiled commands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Can be used with or in place of comment-based help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>
                <a:latin typeface="Aptos" panose="020B0004020202020204" pitchFamily="34" charset="0"/>
              </a:rPr>
              <a:t>Shortcomings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XML/MAML is difficult for authoring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MAML is not documented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 panose="020B0004020202020204" pitchFamily="34" charset="0"/>
              </a:rPr>
              <a:t>MAML has been abandoned</a:t>
            </a:r>
          </a:p>
          <a:p>
            <a:pPr>
              <a:lnSpc>
                <a:spcPct val="100000"/>
              </a:lnSpc>
            </a:pPr>
            <a:endParaRPr lang="en-US" sz="1400" dirty="0">
              <a:latin typeface="Aptos" panose="020B00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1400" dirty="0">
              <a:latin typeface="Aptos" panose="020B0004020202020204" pitchFamily="34" charset="0"/>
            </a:endParaRPr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68DC483-4F73-E7FA-4BE1-901C695263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13" r="19246"/>
          <a:stretch/>
        </p:blipFill>
        <p:spPr>
          <a:xfrm>
            <a:off x="5385816" y="-2"/>
            <a:ext cx="6806184" cy="68580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47BDA2-0070-A863-4D55-5DC6A46E647A}"/>
              </a:ext>
            </a:extLst>
          </p:cNvPr>
          <p:cNvSpPr txBox="1"/>
          <p:nvPr/>
        </p:nvSpPr>
        <p:spPr>
          <a:xfrm>
            <a:off x="776587" y="6176963"/>
            <a:ext cx="3832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latin typeface="Aptos" panose="020B0004020202020204" pitchFamily="34" charset="0"/>
                <a:hlinkClick r:id="rId3"/>
              </a:rPr>
              <a:t>Sandcastle (software) - Wikipedia</a:t>
            </a:r>
            <a:endParaRPr lang="en-US" sz="18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643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CB6F0D-1D0C-151E-DA26-322E79E62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>
                <a:latin typeface="Aptos" panose="020B0004020202020204" pitchFamily="34" charset="0"/>
              </a:rPr>
              <a:t>How to solve the authoring problem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02784-DDD6-459C-26D9-09AEC9233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 b="1">
                <a:latin typeface="Aptos" panose="020B0004020202020204" pitchFamily="34" charset="0"/>
              </a:rPr>
              <a:t>platyPS </a:t>
            </a:r>
            <a:r>
              <a:rPr lang="en-US" sz="1700">
                <a:latin typeface="Aptos" panose="020B0004020202020204" pitchFamily="34" charset="0"/>
              </a:rPr>
              <a:t> - PowerShell module to create documentation in markdown</a:t>
            </a:r>
          </a:p>
          <a:p>
            <a:r>
              <a:rPr lang="en-US" sz="1700">
                <a:latin typeface="Aptos" panose="020B0004020202020204" pitchFamily="34" charset="0"/>
              </a:rPr>
              <a:t>Creates markdown files for each command in a module</a:t>
            </a:r>
          </a:p>
          <a:p>
            <a:r>
              <a:rPr lang="en-US" sz="1700">
                <a:latin typeface="Aptos" panose="020B0004020202020204" pitchFamily="34" charset="0"/>
              </a:rPr>
              <a:t>Markdown is easier to edit and author</a:t>
            </a:r>
          </a:p>
          <a:p>
            <a:r>
              <a:rPr lang="en-US" sz="1700">
                <a:latin typeface="Aptos" panose="020B0004020202020204" pitchFamily="34" charset="0"/>
              </a:rPr>
              <a:t>Converts markdown to MAML</a:t>
            </a:r>
            <a:endParaRPr lang="en-US" sz="1700" dirty="0">
              <a:latin typeface="Aptos" panose="020B00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898488-6887-3153-A4FE-CA59A1B4D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918149"/>
            <a:ext cx="6922008" cy="512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463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A0317-F1EB-2185-5CE8-1FEACEB96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>
                <a:latin typeface="Aptos" panose="020B0004020202020204" pitchFamily="34" charset="0"/>
              </a:rPr>
              <a:t>Limitations of (old) platyPS</a:t>
            </a:r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The workflow for creating XML-based help using PlatyPS">
            <a:extLst>
              <a:ext uri="{FF2B5EF4-FFF2-40B4-BE49-F238E27FC236}">
                <a16:creationId xmlns:a16="http://schemas.microsoft.com/office/drawing/2014/main" id="{4ED23F2F-D9AA-40C5-32BC-5DDEC7713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8938"/>
          <a:stretch/>
        </p:blipFill>
        <p:spPr bwMode="auto">
          <a:xfrm>
            <a:off x="908304" y="2478024"/>
            <a:ext cx="6009855" cy="369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B700-5124-AE00-80C5-1AD5A88D6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937766"/>
          </a:xfr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latin typeface="Aptos" panose="020B0004020202020204" pitchFamily="34" charset="0"/>
              </a:rPr>
              <a:t>Monolithic workflow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Only supports file operations – no pipelining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Non-standard Markdown &amp; YAML</a:t>
            </a:r>
          </a:p>
          <a:p>
            <a:pPr>
              <a:lnSpc>
                <a:spcPct val="100000"/>
              </a:lnSpc>
            </a:pPr>
            <a:r>
              <a:rPr lang="en-US" sz="1600" b="1" dirty="0">
                <a:latin typeface="Aptos" panose="020B0004020202020204" pitchFamily="34" charset="0"/>
              </a:rPr>
              <a:t>Weak object model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Incomplete metadata discovery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Incomplete representation of command data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Missing features</a:t>
            </a:r>
          </a:p>
          <a:p>
            <a:pPr>
              <a:lnSpc>
                <a:spcPct val="100000"/>
              </a:lnSpc>
            </a:pPr>
            <a:r>
              <a:rPr lang="en-US" sz="1600" b="1" dirty="0">
                <a:latin typeface="Aptos" panose="020B0004020202020204" pitchFamily="34" charset="0"/>
              </a:rPr>
              <a:t>Slow performance</a:t>
            </a:r>
          </a:p>
          <a:p>
            <a:pPr lvl="1">
              <a:lnSpc>
                <a:spcPct val="100000"/>
              </a:lnSpc>
            </a:pPr>
            <a:r>
              <a:rPr lang="en-US" sz="1600" dirty="0">
                <a:latin typeface="Aptos" panose="020B0004020202020204" pitchFamily="34" charset="0"/>
              </a:rPr>
              <a:t>Script-based commands</a:t>
            </a:r>
          </a:p>
          <a:p>
            <a:pPr>
              <a:lnSpc>
                <a:spcPct val="100000"/>
              </a:lnSpc>
            </a:pPr>
            <a:r>
              <a:rPr lang="en-US" sz="1600" b="1" dirty="0">
                <a:latin typeface="Aptos" panose="020B0004020202020204" pitchFamily="34" charset="0"/>
              </a:rPr>
              <a:t>Hackathon project that escaped into production</a:t>
            </a:r>
          </a:p>
          <a:p>
            <a:pPr lvl="1">
              <a:lnSpc>
                <a:spcPct val="100000"/>
              </a:lnSpc>
            </a:pPr>
            <a:endParaRPr lang="en-US" sz="16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580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67A9D3-583F-E5F6-7FF6-FF0A61D4B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 err="1">
                <a:latin typeface="Aptos" panose="020B0004020202020204" pitchFamily="34" charset="0"/>
              </a:rPr>
              <a:t>Microsoft.PowerShell.PlatyPS</a:t>
            </a:r>
            <a:r>
              <a:rPr lang="en-US" dirty="0">
                <a:latin typeface="Aptos" panose="020B0004020202020204" pitchFamily="34" charset="0"/>
              </a:rPr>
              <a:t> v1.0.0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7D6B581-C484-86CB-CE74-2265104AA4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40683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3096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1A972C-FC7B-7C62-ACB2-252848BB4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How to create help using PlatyPS v1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9024F4D-564F-3599-E412-B90762E58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7488787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5993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4" name="Rectangle 2063">
            <a:extLst>
              <a:ext uri="{FF2B5EF4-FFF2-40B4-BE49-F238E27FC236}">
                <a16:creationId xmlns:a16="http://schemas.microsoft.com/office/drawing/2014/main" id="{69A38EBA-6E97-44A4-B4B8-D9FB5D33F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DD5F0D-AB6D-5605-9775-82EEE9CD5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502858" cy="1087819"/>
          </a:xfrm>
        </p:spPr>
        <p:txBody>
          <a:bodyPr anchor="b">
            <a:normAutofit/>
          </a:bodyPr>
          <a:lstStyle/>
          <a:p>
            <a:r>
              <a:rPr lang="en-US" sz="3400">
                <a:latin typeface="Aptos" panose="020B0004020202020204" pitchFamily="34" charset="0"/>
              </a:rPr>
              <a:t>Demos</a:t>
            </a:r>
          </a:p>
        </p:txBody>
      </p:sp>
      <p:sp>
        <p:nvSpPr>
          <p:cNvPr id="2066" name="!!accent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8" name="Rectangle 2067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480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07DD0-54B0-528A-0B24-AAABEA984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502858" cy="3492868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Aptos" panose="020B0004020202020204" pitchFamily="34" charset="0"/>
              </a:rPr>
              <a:t>New object model</a:t>
            </a:r>
          </a:p>
          <a:p>
            <a:r>
              <a:rPr lang="en-US" sz="1800" dirty="0">
                <a:latin typeface="Aptos" panose="020B0004020202020204" pitchFamily="34" charset="0"/>
              </a:rPr>
              <a:t>Typical workflow for</a:t>
            </a:r>
          </a:p>
          <a:p>
            <a:pPr lvl="1"/>
            <a:r>
              <a:rPr lang="en-US" sz="1800" dirty="0">
                <a:latin typeface="Aptos" panose="020B0004020202020204" pitchFamily="34" charset="0"/>
              </a:rPr>
              <a:t>New module</a:t>
            </a:r>
          </a:p>
          <a:p>
            <a:pPr lvl="1"/>
            <a:r>
              <a:rPr lang="en-US" sz="1800" dirty="0">
                <a:latin typeface="Aptos" panose="020B0004020202020204" pitchFamily="34" charset="0"/>
              </a:rPr>
              <a:t>Update module</a:t>
            </a:r>
          </a:p>
          <a:p>
            <a:pPr lvl="1"/>
            <a:r>
              <a:rPr lang="en-US" sz="1800" dirty="0">
                <a:latin typeface="Aptos" panose="020B0004020202020204" pitchFamily="34" charset="0"/>
              </a:rPr>
              <a:t>Create MAML</a:t>
            </a:r>
          </a:p>
          <a:p>
            <a:r>
              <a:rPr lang="en-US" sz="1800" dirty="0">
                <a:latin typeface="Aptos" panose="020B0004020202020204" pitchFamily="34" charset="0"/>
              </a:rPr>
              <a:t>Performance example</a:t>
            </a:r>
          </a:p>
          <a:p>
            <a:r>
              <a:rPr lang="en-US" sz="1800" dirty="0">
                <a:latin typeface="Aptos" panose="020B0004020202020204" pitchFamily="34" charset="0"/>
              </a:rPr>
              <a:t>Tool example – test docs using object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21D43E-EBFA-DC56-E989-4BC4F2BCF1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56"/>
          <a:stretch/>
        </p:blipFill>
        <p:spPr>
          <a:xfrm>
            <a:off x="5385816" y="-2"/>
            <a:ext cx="6806184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4198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396</Words>
  <Application>Microsoft Office PowerPoint</Application>
  <PresentationFormat>Widescreen</PresentationFormat>
  <Paragraphs>83</Paragraphs>
  <Slides>10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Calibri</vt:lpstr>
      <vt:lpstr>Neue Haas Grotesk Text Pro</vt:lpstr>
      <vt:lpstr>AccentBoxVTI</vt:lpstr>
      <vt:lpstr>PlatyPS v1.0</vt:lpstr>
      <vt:lpstr>PowerPoint Presentation</vt:lpstr>
      <vt:lpstr>Brief history of PowerShell Help</vt:lpstr>
      <vt:lpstr>What is MAML?</vt:lpstr>
      <vt:lpstr>How to solve the authoring problem</vt:lpstr>
      <vt:lpstr>Limitations of (old) platyPS</vt:lpstr>
      <vt:lpstr>Microsoft.PowerShell.PlatyPS v1.0.0</vt:lpstr>
      <vt:lpstr>How to create help using PlatyPS v1</vt:lpstr>
      <vt:lpstr>Demos</vt:lpstr>
      <vt:lpstr>Future roadmap?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Sean Wheeler</dc:creator>
  <cp:lastModifiedBy>Sean Wheeler</cp:lastModifiedBy>
  <cp:revision>11</cp:revision>
  <dcterms:created xsi:type="dcterms:W3CDTF">2025-03-11T20:22:06Z</dcterms:created>
  <dcterms:modified xsi:type="dcterms:W3CDTF">2025-03-17T21:55:01Z</dcterms:modified>
</cp:coreProperties>
</file>

<file path=docProps/thumbnail.jpeg>
</file>